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5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tags/tag2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323" r:id="rId2"/>
    <p:sldId id="257" r:id="rId3"/>
    <p:sldId id="452" r:id="rId4"/>
    <p:sldId id="453" r:id="rId5"/>
    <p:sldId id="412" r:id="rId6"/>
    <p:sldId id="259" r:id="rId7"/>
    <p:sldId id="266" r:id="rId8"/>
    <p:sldId id="262" r:id="rId9"/>
    <p:sldId id="269" r:id="rId10"/>
    <p:sldId id="273" r:id="rId11"/>
    <p:sldId id="493" r:id="rId12"/>
    <p:sldId id="268" r:id="rId13"/>
    <p:sldId id="308" r:id="rId14"/>
    <p:sldId id="494" r:id="rId15"/>
    <p:sldId id="328" r:id="rId16"/>
    <p:sldId id="357" r:id="rId17"/>
    <p:sldId id="325" r:id="rId18"/>
    <p:sldId id="381" r:id="rId19"/>
    <p:sldId id="322" r:id="rId20"/>
    <p:sldId id="387" r:id="rId21"/>
    <p:sldId id="496" r:id="rId22"/>
    <p:sldId id="388" r:id="rId23"/>
    <p:sldId id="495" r:id="rId24"/>
    <p:sldId id="527" r:id="rId25"/>
    <p:sldId id="389" r:id="rId26"/>
    <p:sldId id="359" r:id="rId27"/>
    <p:sldId id="318" r:id="rId28"/>
    <p:sldId id="551" r:id="rId29"/>
    <p:sldId id="279" r:id="rId30"/>
    <p:sldId id="261" r:id="rId31"/>
    <p:sldId id="281" r:id="rId32"/>
    <p:sldId id="353" r:id="rId33"/>
    <p:sldId id="331" r:id="rId34"/>
    <p:sldId id="332" r:id="rId35"/>
    <p:sldId id="333" r:id="rId36"/>
    <p:sldId id="334" r:id="rId37"/>
    <p:sldId id="356" r:id="rId38"/>
    <p:sldId id="355" r:id="rId39"/>
    <p:sldId id="260" r:id="rId40"/>
    <p:sldId id="324" r:id="rId41"/>
    <p:sldId id="316" r:id="rId42"/>
    <p:sldId id="524" r:id="rId43"/>
    <p:sldId id="329" r:id="rId44"/>
    <p:sldId id="330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8CC5"/>
    <a:srgbClr val="4C467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60" autoAdjust="0"/>
    <p:restoredTop sz="94660"/>
  </p:normalViewPr>
  <p:slideViewPr>
    <p:cSldViewPr snapToGrid="0">
      <p:cViewPr varScale="1">
        <p:scale>
          <a:sx n="89" d="100"/>
          <a:sy n="89" d="100"/>
        </p:scale>
        <p:origin x="-34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783405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DAF21E-AA1D-4678-9985-583FF147C867}" type="datetimeFigureOut">
              <a:rPr lang="zh-CN" altLang="en-US" smtClean="0"/>
              <a:pPr/>
              <a:t>2019-7-4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E13EF-56DF-477F-9799-2CC6E8A63DC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80346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7E13EF-56DF-477F-9799-2CC6E8A63DC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685124" y="2266122"/>
            <a:ext cx="1829038" cy="1828676"/>
          </a:xfrm>
          <a:custGeom>
            <a:avLst/>
            <a:gdLst>
              <a:gd name="connsiteX0" fmla="*/ 1080000 w 2160000"/>
              <a:gd name="connsiteY0" fmla="*/ 0 h 2159572"/>
              <a:gd name="connsiteX1" fmla="*/ 2160000 w 2160000"/>
              <a:gd name="connsiteY1" fmla="*/ 1079786 h 2159572"/>
              <a:gd name="connsiteX2" fmla="*/ 1080000 w 2160000"/>
              <a:gd name="connsiteY2" fmla="*/ 2159572 h 2159572"/>
              <a:gd name="connsiteX3" fmla="*/ 0 w 2160000"/>
              <a:gd name="connsiteY3" fmla="*/ 1079786 h 2159572"/>
              <a:gd name="connsiteX4" fmla="*/ 1080000 w 2160000"/>
              <a:gd name="connsiteY4" fmla="*/ 0 h 215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2159572">
                <a:moveTo>
                  <a:pt x="1080000" y="0"/>
                </a:moveTo>
                <a:cubicBezTo>
                  <a:pt x="1676468" y="0"/>
                  <a:pt x="2160000" y="483437"/>
                  <a:pt x="2160000" y="1079786"/>
                </a:cubicBezTo>
                <a:cubicBezTo>
                  <a:pt x="2160000" y="1676135"/>
                  <a:pt x="1676468" y="2159572"/>
                  <a:pt x="1080000" y="2159572"/>
                </a:cubicBezTo>
                <a:cubicBezTo>
                  <a:pt x="483532" y="2159572"/>
                  <a:pt x="0" y="1676135"/>
                  <a:pt x="0" y="1079786"/>
                </a:cubicBezTo>
                <a:cubicBezTo>
                  <a:pt x="0" y="483437"/>
                  <a:pt x="483532" y="0"/>
                  <a:pt x="108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5182274" y="2266122"/>
            <a:ext cx="1829038" cy="1828676"/>
          </a:xfrm>
          <a:custGeom>
            <a:avLst/>
            <a:gdLst>
              <a:gd name="connsiteX0" fmla="*/ 1080000 w 2160000"/>
              <a:gd name="connsiteY0" fmla="*/ 0 h 2159572"/>
              <a:gd name="connsiteX1" fmla="*/ 2160000 w 2160000"/>
              <a:gd name="connsiteY1" fmla="*/ 1079786 h 2159572"/>
              <a:gd name="connsiteX2" fmla="*/ 1080000 w 2160000"/>
              <a:gd name="connsiteY2" fmla="*/ 2159572 h 2159572"/>
              <a:gd name="connsiteX3" fmla="*/ 0 w 2160000"/>
              <a:gd name="connsiteY3" fmla="*/ 1079786 h 2159572"/>
              <a:gd name="connsiteX4" fmla="*/ 1080000 w 2160000"/>
              <a:gd name="connsiteY4" fmla="*/ 0 h 215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2159572">
                <a:moveTo>
                  <a:pt x="1080000" y="0"/>
                </a:moveTo>
                <a:cubicBezTo>
                  <a:pt x="1676468" y="0"/>
                  <a:pt x="2160000" y="483437"/>
                  <a:pt x="2160000" y="1079786"/>
                </a:cubicBezTo>
                <a:cubicBezTo>
                  <a:pt x="2160000" y="1676135"/>
                  <a:pt x="1676468" y="2159572"/>
                  <a:pt x="1080000" y="2159572"/>
                </a:cubicBezTo>
                <a:cubicBezTo>
                  <a:pt x="483532" y="2159572"/>
                  <a:pt x="0" y="1676135"/>
                  <a:pt x="0" y="1079786"/>
                </a:cubicBezTo>
                <a:cubicBezTo>
                  <a:pt x="0" y="483437"/>
                  <a:pt x="483532" y="0"/>
                  <a:pt x="108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8679425" y="2266122"/>
            <a:ext cx="1829038" cy="1828676"/>
          </a:xfrm>
          <a:custGeom>
            <a:avLst/>
            <a:gdLst>
              <a:gd name="connsiteX0" fmla="*/ 1080000 w 2160000"/>
              <a:gd name="connsiteY0" fmla="*/ 0 h 2159572"/>
              <a:gd name="connsiteX1" fmla="*/ 2160000 w 2160000"/>
              <a:gd name="connsiteY1" fmla="*/ 1079786 h 2159572"/>
              <a:gd name="connsiteX2" fmla="*/ 1080000 w 2160000"/>
              <a:gd name="connsiteY2" fmla="*/ 2159572 h 2159572"/>
              <a:gd name="connsiteX3" fmla="*/ 0 w 2160000"/>
              <a:gd name="connsiteY3" fmla="*/ 1079786 h 2159572"/>
              <a:gd name="connsiteX4" fmla="*/ 1080000 w 2160000"/>
              <a:gd name="connsiteY4" fmla="*/ 0 h 2159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60000" h="2159572">
                <a:moveTo>
                  <a:pt x="1080000" y="0"/>
                </a:moveTo>
                <a:cubicBezTo>
                  <a:pt x="1676468" y="0"/>
                  <a:pt x="2160000" y="483437"/>
                  <a:pt x="2160000" y="1079786"/>
                </a:cubicBezTo>
                <a:cubicBezTo>
                  <a:pt x="2160000" y="1676135"/>
                  <a:pt x="1676468" y="2159572"/>
                  <a:pt x="1080000" y="2159572"/>
                </a:cubicBezTo>
                <a:cubicBezTo>
                  <a:pt x="483532" y="2159572"/>
                  <a:pt x="0" y="1676135"/>
                  <a:pt x="0" y="1079786"/>
                </a:cubicBezTo>
                <a:cubicBezTo>
                  <a:pt x="0" y="483437"/>
                  <a:pt x="483532" y="0"/>
                  <a:pt x="10800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0"/>
          </p:nvPr>
        </p:nvSpPr>
        <p:spPr>
          <a:xfrm>
            <a:off x="1293017" y="1787635"/>
            <a:ext cx="1767538" cy="1768040"/>
          </a:xfrm>
          <a:custGeom>
            <a:avLst/>
            <a:gdLst>
              <a:gd name="connsiteX0" fmla="*/ 883769 w 1767538"/>
              <a:gd name="connsiteY0" fmla="*/ 0 h 1768040"/>
              <a:gd name="connsiteX1" fmla="*/ 1767538 w 1767538"/>
              <a:gd name="connsiteY1" fmla="*/ 884020 h 1768040"/>
              <a:gd name="connsiteX2" fmla="*/ 883769 w 1767538"/>
              <a:gd name="connsiteY2" fmla="*/ 1768040 h 1768040"/>
              <a:gd name="connsiteX3" fmla="*/ 0 w 1767538"/>
              <a:gd name="connsiteY3" fmla="*/ 884020 h 176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7538" h="1768040">
                <a:moveTo>
                  <a:pt x="883769" y="0"/>
                </a:moveTo>
                <a:lnTo>
                  <a:pt x="1767538" y="884020"/>
                </a:lnTo>
                <a:lnTo>
                  <a:pt x="883769" y="1768040"/>
                </a:lnTo>
                <a:lnTo>
                  <a:pt x="0" y="884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3230786" y="2427901"/>
            <a:ext cx="1767538" cy="1768040"/>
          </a:xfrm>
          <a:custGeom>
            <a:avLst/>
            <a:gdLst>
              <a:gd name="connsiteX0" fmla="*/ 883769 w 1767538"/>
              <a:gd name="connsiteY0" fmla="*/ 0 h 1768040"/>
              <a:gd name="connsiteX1" fmla="*/ 1767538 w 1767538"/>
              <a:gd name="connsiteY1" fmla="*/ 884020 h 1768040"/>
              <a:gd name="connsiteX2" fmla="*/ 883769 w 1767538"/>
              <a:gd name="connsiteY2" fmla="*/ 1768040 h 1768040"/>
              <a:gd name="connsiteX3" fmla="*/ 0 w 1767538"/>
              <a:gd name="connsiteY3" fmla="*/ 884020 h 176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7538" h="1768040">
                <a:moveTo>
                  <a:pt x="883769" y="0"/>
                </a:moveTo>
                <a:lnTo>
                  <a:pt x="1767538" y="884020"/>
                </a:lnTo>
                <a:lnTo>
                  <a:pt x="883769" y="1768040"/>
                </a:lnTo>
                <a:lnTo>
                  <a:pt x="0" y="884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2"/>
          </p:nvPr>
        </p:nvSpPr>
        <p:spPr>
          <a:xfrm>
            <a:off x="5168555" y="1787635"/>
            <a:ext cx="1767538" cy="1768040"/>
          </a:xfrm>
          <a:custGeom>
            <a:avLst/>
            <a:gdLst>
              <a:gd name="connsiteX0" fmla="*/ 883769 w 1767538"/>
              <a:gd name="connsiteY0" fmla="*/ 0 h 1768040"/>
              <a:gd name="connsiteX1" fmla="*/ 1767538 w 1767538"/>
              <a:gd name="connsiteY1" fmla="*/ 884020 h 1768040"/>
              <a:gd name="connsiteX2" fmla="*/ 883769 w 1767538"/>
              <a:gd name="connsiteY2" fmla="*/ 1768040 h 1768040"/>
              <a:gd name="connsiteX3" fmla="*/ 0 w 1767538"/>
              <a:gd name="connsiteY3" fmla="*/ 884020 h 176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7538" h="1768040">
                <a:moveTo>
                  <a:pt x="883769" y="0"/>
                </a:moveTo>
                <a:lnTo>
                  <a:pt x="1767538" y="884020"/>
                </a:lnTo>
                <a:lnTo>
                  <a:pt x="883769" y="1768040"/>
                </a:lnTo>
                <a:lnTo>
                  <a:pt x="0" y="884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3"/>
          </p:nvPr>
        </p:nvSpPr>
        <p:spPr>
          <a:xfrm>
            <a:off x="7167864" y="2427901"/>
            <a:ext cx="1767538" cy="1768040"/>
          </a:xfrm>
          <a:custGeom>
            <a:avLst/>
            <a:gdLst>
              <a:gd name="connsiteX0" fmla="*/ 883769 w 1767538"/>
              <a:gd name="connsiteY0" fmla="*/ 0 h 1768040"/>
              <a:gd name="connsiteX1" fmla="*/ 1767538 w 1767538"/>
              <a:gd name="connsiteY1" fmla="*/ 884020 h 1768040"/>
              <a:gd name="connsiteX2" fmla="*/ 883769 w 1767538"/>
              <a:gd name="connsiteY2" fmla="*/ 1768040 h 1768040"/>
              <a:gd name="connsiteX3" fmla="*/ 0 w 1767538"/>
              <a:gd name="connsiteY3" fmla="*/ 884020 h 176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7538" h="1768040">
                <a:moveTo>
                  <a:pt x="883769" y="0"/>
                </a:moveTo>
                <a:lnTo>
                  <a:pt x="1767538" y="884020"/>
                </a:lnTo>
                <a:lnTo>
                  <a:pt x="883769" y="1768040"/>
                </a:lnTo>
                <a:lnTo>
                  <a:pt x="0" y="884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4"/>
          </p:nvPr>
        </p:nvSpPr>
        <p:spPr>
          <a:xfrm>
            <a:off x="9131445" y="1787635"/>
            <a:ext cx="1767538" cy="1768040"/>
          </a:xfrm>
          <a:custGeom>
            <a:avLst/>
            <a:gdLst>
              <a:gd name="connsiteX0" fmla="*/ 883769 w 1767538"/>
              <a:gd name="connsiteY0" fmla="*/ 0 h 1768040"/>
              <a:gd name="connsiteX1" fmla="*/ 1767538 w 1767538"/>
              <a:gd name="connsiteY1" fmla="*/ 884020 h 1768040"/>
              <a:gd name="connsiteX2" fmla="*/ 883769 w 1767538"/>
              <a:gd name="connsiteY2" fmla="*/ 1768040 h 1768040"/>
              <a:gd name="connsiteX3" fmla="*/ 0 w 1767538"/>
              <a:gd name="connsiteY3" fmla="*/ 884020 h 1768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67538" h="1768040">
                <a:moveTo>
                  <a:pt x="883769" y="0"/>
                </a:moveTo>
                <a:lnTo>
                  <a:pt x="1767538" y="884020"/>
                </a:lnTo>
                <a:lnTo>
                  <a:pt x="883769" y="1768040"/>
                </a:lnTo>
                <a:lnTo>
                  <a:pt x="0" y="8840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038226" y="1866901"/>
            <a:ext cx="3143250" cy="3946525"/>
          </a:xfrm>
          <a:custGeom>
            <a:avLst/>
            <a:gdLst>
              <a:gd name="connsiteX0" fmla="*/ 0 w 3143250"/>
              <a:gd name="connsiteY0" fmla="*/ 0 h 3946525"/>
              <a:gd name="connsiteX1" fmla="*/ 3143250 w 3143250"/>
              <a:gd name="connsiteY1" fmla="*/ 0 h 3946525"/>
              <a:gd name="connsiteX2" fmla="*/ 3143250 w 3143250"/>
              <a:gd name="connsiteY2" fmla="*/ 3946525 h 3946525"/>
              <a:gd name="connsiteX3" fmla="*/ 0 w 3143250"/>
              <a:gd name="connsiteY3" fmla="*/ 3946525 h 394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43250" h="3946525">
                <a:moveTo>
                  <a:pt x="0" y="0"/>
                </a:moveTo>
                <a:lnTo>
                  <a:pt x="3143250" y="0"/>
                </a:lnTo>
                <a:lnTo>
                  <a:pt x="3143250" y="3946525"/>
                </a:lnTo>
                <a:lnTo>
                  <a:pt x="0" y="394652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6905625" y="1866901"/>
            <a:ext cx="4248150" cy="1910119"/>
          </a:xfrm>
          <a:custGeom>
            <a:avLst/>
            <a:gdLst>
              <a:gd name="connsiteX0" fmla="*/ 0 w 4248150"/>
              <a:gd name="connsiteY0" fmla="*/ 0 h 1910119"/>
              <a:gd name="connsiteX1" fmla="*/ 4248150 w 4248150"/>
              <a:gd name="connsiteY1" fmla="*/ 0 h 1910119"/>
              <a:gd name="connsiteX2" fmla="*/ 4248150 w 4248150"/>
              <a:gd name="connsiteY2" fmla="*/ 1910119 h 1910119"/>
              <a:gd name="connsiteX3" fmla="*/ 0 w 4248150"/>
              <a:gd name="connsiteY3" fmla="*/ 1910119 h 19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8150" h="1910119">
                <a:moveTo>
                  <a:pt x="0" y="0"/>
                </a:moveTo>
                <a:lnTo>
                  <a:pt x="4248150" y="0"/>
                </a:lnTo>
                <a:lnTo>
                  <a:pt x="4248150" y="1910119"/>
                </a:lnTo>
                <a:lnTo>
                  <a:pt x="0" y="19101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6905625" y="3903307"/>
            <a:ext cx="4248150" cy="1910119"/>
          </a:xfrm>
          <a:custGeom>
            <a:avLst/>
            <a:gdLst>
              <a:gd name="connsiteX0" fmla="*/ 0 w 4248150"/>
              <a:gd name="connsiteY0" fmla="*/ 0 h 1910119"/>
              <a:gd name="connsiteX1" fmla="*/ 4248150 w 4248150"/>
              <a:gd name="connsiteY1" fmla="*/ 0 h 1910119"/>
              <a:gd name="connsiteX2" fmla="*/ 4248150 w 4248150"/>
              <a:gd name="connsiteY2" fmla="*/ 1910119 h 1910119"/>
              <a:gd name="connsiteX3" fmla="*/ 0 w 4248150"/>
              <a:gd name="connsiteY3" fmla="*/ 1910119 h 19101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48150" h="1910119">
                <a:moveTo>
                  <a:pt x="0" y="0"/>
                </a:moveTo>
                <a:lnTo>
                  <a:pt x="4248150" y="0"/>
                </a:lnTo>
                <a:lnTo>
                  <a:pt x="4248150" y="1910119"/>
                </a:lnTo>
                <a:lnTo>
                  <a:pt x="0" y="191011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904224" y="1683655"/>
            <a:ext cx="7583462" cy="4287616"/>
          </a:xfrm>
          <a:custGeom>
            <a:avLst/>
            <a:gdLst>
              <a:gd name="connsiteX0" fmla="*/ 0 w 7583462"/>
              <a:gd name="connsiteY0" fmla="*/ 0 h 4287616"/>
              <a:gd name="connsiteX1" fmla="*/ 7583462 w 7583462"/>
              <a:gd name="connsiteY1" fmla="*/ 0 h 4287616"/>
              <a:gd name="connsiteX2" fmla="*/ 7583462 w 7583462"/>
              <a:gd name="connsiteY2" fmla="*/ 4287616 h 4287616"/>
              <a:gd name="connsiteX3" fmla="*/ 0 w 7583462"/>
              <a:gd name="connsiteY3" fmla="*/ 4287616 h 4287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83462" h="4287616">
                <a:moveTo>
                  <a:pt x="0" y="0"/>
                </a:moveTo>
                <a:lnTo>
                  <a:pt x="7583462" y="0"/>
                </a:lnTo>
                <a:lnTo>
                  <a:pt x="7583462" y="4287616"/>
                </a:lnTo>
                <a:lnTo>
                  <a:pt x="0" y="42876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952500" y="1574801"/>
            <a:ext cx="5168900" cy="2214563"/>
          </a:xfrm>
          <a:custGeom>
            <a:avLst/>
            <a:gdLst>
              <a:gd name="connsiteX0" fmla="*/ 0 w 5168900"/>
              <a:gd name="connsiteY0" fmla="*/ 0 h 2214563"/>
              <a:gd name="connsiteX1" fmla="*/ 5168900 w 5168900"/>
              <a:gd name="connsiteY1" fmla="*/ 0 h 2214563"/>
              <a:gd name="connsiteX2" fmla="*/ 5168900 w 5168900"/>
              <a:gd name="connsiteY2" fmla="*/ 2214563 h 2214563"/>
              <a:gd name="connsiteX3" fmla="*/ 0 w 5168900"/>
              <a:gd name="connsiteY3" fmla="*/ 2214563 h 22145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68900" h="2214563">
                <a:moveTo>
                  <a:pt x="0" y="0"/>
                </a:moveTo>
                <a:lnTo>
                  <a:pt x="5168900" y="0"/>
                </a:lnTo>
                <a:lnTo>
                  <a:pt x="5168900" y="2214563"/>
                </a:lnTo>
                <a:lnTo>
                  <a:pt x="0" y="221456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527800" y="3910167"/>
            <a:ext cx="4687888" cy="2100107"/>
          </a:xfrm>
          <a:custGeom>
            <a:avLst/>
            <a:gdLst>
              <a:gd name="connsiteX0" fmla="*/ 0 w 4687888"/>
              <a:gd name="connsiteY0" fmla="*/ 0 h 2100107"/>
              <a:gd name="connsiteX1" fmla="*/ 4687888 w 4687888"/>
              <a:gd name="connsiteY1" fmla="*/ 0 h 2100107"/>
              <a:gd name="connsiteX2" fmla="*/ 4687888 w 4687888"/>
              <a:gd name="connsiteY2" fmla="*/ 2100107 h 2100107"/>
              <a:gd name="connsiteX3" fmla="*/ 0 w 4687888"/>
              <a:gd name="connsiteY3" fmla="*/ 2100107 h 2100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87888" h="2100107">
                <a:moveTo>
                  <a:pt x="0" y="0"/>
                </a:moveTo>
                <a:lnTo>
                  <a:pt x="4687888" y="0"/>
                </a:lnTo>
                <a:lnTo>
                  <a:pt x="4687888" y="2100107"/>
                </a:lnTo>
                <a:lnTo>
                  <a:pt x="0" y="21001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3432175" y="1"/>
            <a:ext cx="8759827" cy="7893048"/>
          </a:xfrm>
          <a:custGeom>
            <a:avLst/>
            <a:gdLst>
              <a:gd name="connsiteX0" fmla="*/ 7838282 w 8759827"/>
              <a:gd name="connsiteY0" fmla="*/ 3101973 h 7893048"/>
              <a:gd name="connsiteX1" fmla="*/ 8759827 w 8759827"/>
              <a:gd name="connsiteY1" fmla="*/ 4025048 h 7893048"/>
              <a:gd name="connsiteX2" fmla="*/ 8759827 w 8759827"/>
              <a:gd name="connsiteY2" fmla="*/ 6969974 h 7893048"/>
              <a:gd name="connsiteX3" fmla="*/ 7838282 w 8759827"/>
              <a:gd name="connsiteY3" fmla="*/ 7893048 h 7893048"/>
              <a:gd name="connsiteX4" fmla="*/ 5446713 w 8759827"/>
              <a:gd name="connsiteY4" fmla="*/ 5497511 h 7893048"/>
              <a:gd name="connsiteX5" fmla="*/ 5087145 w 8759827"/>
              <a:gd name="connsiteY5" fmla="*/ 352424 h 7893048"/>
              <a:gd name="connsiteX6" fmla="*/ 7478714 w 8759827"/>
              <a:gd name="connsiteY6" fmla="*/ 2747962 h 7893048"/>
              <a:gd name="connsiteX7" fmla="*/ 5087145 w 8759827"/>
              <a:gd name="connsiteY7" fmla="*/ 5143499 h 7893048"/>
              <a:gd name="connsiteX8" fmla="*/ 2695578 w 8759827"/>
              <a:gd name="connsiteY8" fmla="*/ 2747962 h 7893048"/>
              <a:gd name="connsiteX9" fmla="*/ 5459391 w 8759827"/>
              <a:gd name="connsiteY9" fmla="*/ 0 h 7893048"/>
              <a:gd name="connsiteX10" fmla="*/ 8759827 w 8759827"/>
              <a:gd name="connsiteY10" fmla="*/ 0 h 7893048"/>
              <a:gd name="connsiteX11" fmla="*/ 8759827 w 8759827"/>
              <a:gd name="connsiteY11" fmla="*/ 1485162 h 7893048"/>
              <a:gd name="connsiteX12" fmla="*/ 7838282 w 8759827"/>
              <a:gd name="connsiteY12" fmla="*/ 2408236 h 7893048"/>
              <a:gd name="connsiteX13" fmla="*/ 5446713 w 8759827"/>
              <a:gd name="connsiteY13" fmla="*/ 12699 h 7893048"/>
              <a:gd name="connsiteX14" fmla="*/ 12678 w 8759827"/>
              <a:gd name="connsiteY14" fmla="*/ 0 h 7893048"/>
              <a:gd name="connsiteX15" fmla="*/ 4770461 w 8759827"/>
              <a:gd name="connsiteY15" fmla="*/ 0 h 7893048"/>
              <a:gd name="connsiteX16" fmla="*/ 4783139 w 8759827"/>
              <a:gd name="connsiteY16" fmla="*/ 12699 h 7893048"/>
              <a:gd name="connsiteX17" fmla="*/ 2391571 w 8759827"/>
              <a:gd name="connsiteY17" fmla="*/ 2408236 h 7893048"/>
              <a:gd name="connsiteX18" fmla="*/ 0 w 8759827"/>
              <a:gd name="connsiteY18" fmla="*/ 12699 h 7893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8759827" h="7893048">
                <a:moveTo>
                  <a:pt x="7838282" y="3101973"/>
                </a:moveTo>
                <a:lnTo>
                  <a:pt x="8759827" y="4025048"/>
                </a:lnTo>
                <a:lnTo>
                  <a:pt x="8759827" y="6969974"/>
                </a:lnTo>
                <a:lnTo>
                  <a:pt x="7838282" y="7893048"/>
                </a:lnTo>
                <a:lnTo>
                  <a:pt x="5446713" y="5497511"/>
                </a:lnTo>
                <a:close/>
                <a:moveTo>
                  <a:pt x="5087145" y="352424"/>
                </a:moveTo>
                <a:lnTo>
                  <a:pt x="7478714" y="2747962"/>
                </a:lnTo>
                <a:lnTo>
                  <a:pt x="5087145" y="5143499"/>
                </a:lnTo>
                <a:lnTo>
                  <a:pt x="2695578" y="2747962"/>
                </a:lnTo>
                <a:close/>
                <a:moveTo>
                  <a:pt x="5459391" y="0"/>
                </a:moveTo>
                <a:lnTo>
                  <a:pt x="8759827" y="0"/>
                </a:lnTo>
                <a:lnTo>
                  <a:pt x="8759827" y="1485162"/>
                </a:lnTo>
                <a:lnTo>
                  <a:pt x="7838282" y="2408236"/>
                </a:lnTo>
                <a:lnTo>
                  <a:pt x="5446713" y="12699"/>
                </a:lnTo>
                <a:close/>
                <a:moveTo>
                  <a:pt x="12678" y="0"/>
                </a:moveTo>
                <a:lnTo>
                  <a:pt x="4770461" y="0"/>
                </a:lnTo>
                <a:lnTo>
                  <a:pt x="4783139" y="12699"/>
                </a:lnTo>
                <a:lnTo>
                  <a:pt x="2391571" y="2408236"/>
                </a:lnTo>
                <a:lnTo>
                  <a:pt x="0" y="126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4" Type="http://schemas.openxmlformats.org/officeDocument/2006/relationships/image" Target="../media/image18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flipV="1">
            <a:off x="0" y="0"/>
            <a:ext cx="4961528" cy="41148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V="1">
            <a:off x="10055786" y="5086350"/>
            <a:ext cx="2136213" cy="1771650"/>
          </a:xfrm>
          <a:prstGeom prst="triangle">
            <a:avLst>
              <a:gd name="adj" fmla="val 0"/>
            </a:avLst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469" y="546095"/>
            <a:ext cx="2351926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2019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32639" y="2978137"/>
            <a:ext cx="7774805" cy="1047750"/>
            <a:chOff x="2666309" y="2790823"/>
            <a:chExt cx="7774805" cy="10477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66309" y="2790823"/>
              <a:ext cx="7743825" cy="10477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sp>
          <p:nvSpPr>
            <p:cNvPr id="4" name="矩形 3"/>
            <p:cNvSpPr/>
            <p:nvPr/>
          </p:nvSpPr>
          <p:spPr>
            <a:xfrm>
              <a:off x="9102286" y="341597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n-ea"/>
                </a:rPr>
                <a:t>系统培训会</a:t>
              </a: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9291672" y="467795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易普拉格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84917" y="1498938"/>
            <a:ext cx="9942989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dirty="0"/>
              <a:t>       </a:t>
            </a:r>
            <a:r>
              <a:rPr lang="zh-CN" altLang="zh-CN" sz="2000" dirty="0"/>
              <a:t>责任单位使用全国社科工作办下发的账号</a:t>
            </a:r>
            <a:r>
              <a:rPr lang="zh-CN" altLang="en-US" sz="2000" dirty="0"/>
              <a:t>及</a:t>
            </a:r>
            <a:r>
              <a:rPr lang="zh-CN" altLang="zh-CN" sz="2000" dirty="0"/>
              <a:t>密码登录</a:t>
            </a:r>
            <a:r>
              <a:rPr lang="zh-CN" altLang="en-US" sz="2000" dirty="0"/>
              <a:t>平台</a:t>
            </a:r>
            <a:r>
              <a:rPr lang="zh-CN" altLang="zh-CN" sz="2000" dirty="0"/>
              <a:t>，完善本单位详细信息</a:t>
            </a:r>
            <a:r>
              <a:rPr lang="zh-CN" altLang="en-US" sz="2000" dirty="0"/>
              <a:t>。</a:t>
            </a:r>
            <a:endParaRPr lang="en-US" altLang="zh-CN" sz="2000" dirty="0"/>
          </a:p>
          <a:p>
            <a:pPr>
              <a:lnSpc>
                <a:spcPct val="200000"/>
              </a:lnSpc>
            </a:pPr>
            <a:r>
              <a:rPr lang="zh-CN" altLang="zh-CN" sz="2000" dirty="0"/>
              <a:t>包括：</a:t>
            </a:r>
          </a:p>
          <a:p>
            <a:pPr marL="742950" lvl="1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zh-CN" sz="2000" dirty="0"/>
              <a:t>单位基本信息</a:t>
            </a:r>
          </a:p>
          <a:p>
            <a:pPr marL="742950" lvl="1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zh-CN" sz="2000" dirty="0"/>
              <a:t>科研管理部门负责人</a:t>
            </a:r>
          </a:p>
          <a:p>
            <a:pPr marL="742950" lvl="1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zh-CN" sz="2000" dirty="0"/>
              <a:t>科研管理部门工作人员信息</a:t>
            </a:r>
          </a:p>
          <a:p>
            <a:pPr marL="742950" lvl="1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zh-CN" sz="2000" dirty="0"/>
              <a:t>财务管理部门工作人员信息</a:t>
            </a:r>
          </a:p>
          <a:p>
            <a:pPr marL="742950" lvl="1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zh-CN" sz="2000" dirty="0"/>
              <a:t>财务拨款账户信息</a:t>
            </a:r>
          </a:p>
        </p:txBody>
      </p:sp>
      <p:sp>
        <p:nvSpPr>
          <p:cNvPr id="1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15" name="直接连接符 14"/>
            <p:cNvCxnSpPr>
              <a:endCxn id="17" idx="1"/>
            </p:cNvCxnSpPr>
            <p:nvPr/>
          </p:nvCxnSpPr>
          <p:spPr>
            <a:xfrm>
              <a:off x="27153" y="606902"/>
              <a:ext cx="449835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7" idx="3"/>
            </p:cNvCxnSpPr>
            <p:nvPr/>
          </p:nvCxnSpPr>
          <p:spPr>
            <a:xfrm>
              <a:off x="7666532" y="606902"/>
              <a:ext cx="450061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525503" y="345292"/>
              <a:ext cx="3141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完善责任单位信息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15" name="直接连接符 14"/>
            <p:cNvCxnSpPr>
              <a:endCxn id="17" idx="1"/>
            </p:cNvCxnSpPr>
            <p:nvPr/>
          </p:nvCxnSpPr>
          <p:spPr>
            <a:xfrm>
              <a:off x="27153" y="606902"/>
              <a:ext cx="4498350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7" idx="3"/>
            </p:cNvCxnSpPr>
            <p:nvPr/>
          </p:nvCxnSpPr>
          <p:spPr>
            <a:xfrm>
              <a:off x="7666532" y="606902"/>
              <a:ext cx="450061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4525503" y="345292"/>
              <a:ext cx="3141029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完善责任单位信息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33600" y="799465"/>
            <a:ext cx="7831232" cy="525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85187" y="1274820"/>
            <a:ext cx="9021626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400" dirty="0">
                <a:latin typeface="+mn-ea"/>
              </a:rPr>
              <a:t>注意事项：</a:t>
            </a:r>
            <a:endParaRPr lang="en-US" altLang="zh-CN" sz="2000" dirty="0">
              <a:latin typeface="+mn-ea"/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>
                <a:latin typeface="+mn-ea"/>
              </a:rPr>
              <a:t>负责人登录之前，责任单位应提前完善负责人所主持项目的证件号码信息，否则负责人注册登录到平台之后，无法看到本人主持的项目。</a:t>
            </a:r>
            <a:endParaRPr lang="en-US" altLang="zh-CN" sz="2000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endParaRPr lang="zh-CN" altLang="en-US" sz="2000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补全证件号码的操作路径：</a:t>
            </a:r>
            <a:endParaRPr lang="en-US" altLang="zh-CN" sz="2000" dirty="0">
              <a:latin typeface="+mn-ea"/>
            </a:endParaRPr>
          </a:p>
          <a:p>
            <a:pPr lvl="1">
              <a:lnSpc>
                <a:spcPct val="200000"/>
              </a:lnSpc>
            </a:pPr>
            <a:r>
              <a:rPr lang="zh-CN" altLang="en-US" sz="2000" dirty="0">
                <a:latin typeface="+mn-ea"/>
              </a:rPr>
              <a:t>项目管理 </a:t>
            </a:r>
            <a:r>
              <a:rPr lang="en-US" altLang="zh-CN" sz="2000" dirty="0">
                <a:latin typeface="+mn-ea"/>
              </a:rPr>
              <a:t>-&gt; </a:t>
            </a:r>
            <a:r>
              <a:rPr lang="zh-CN" altLang="en-US" sz="2000" dirty="0">
                <a:latin typeface="+mn-ea"/>
              </a:rPr>
              <a:t>立项管理 </a:t>
            </a:r>
            <a:r>
              <a:rPr lang="en-US" altLang="zh-CN" sz="2000" dirty="0">
                <a:latin typeface="+mn-ea"/>
              </a:rPr>
              <a:t>- &gt; </a:t>
            </a:r>
            <a:r>
              <a:rPr lang="zh-CN" altLang="en-US" sz="2000" dirty="0">
                <a:latin typeface="+mn-ea"/>
              </a:rPr>
              <a:t>年度项目 </a:t>
            </a:r>
            <a:r>
              <a:rPr lang="en-US" altLang="zh-CN" sz="2000" dirty="0">
                <a:latin typeface="+mn-ea"/>
              </a:rPr>
              <a:t>-&gt; </a:t>
            </a:r>
            <a:r>
              <a:rPr lang="zh-CN" altLang="en-US" sz="2000" dirty="0">
                <a:latin typeface="+mn-ea"/>
              </a:rPr>
              <a:t>项目列表，查询本单位在研项目，在右侧操作列进行补全证件号码。</a:t>
            </a:r>
          </a:p>
        </p:txBody>
      </p:sp>
      <p:sp>
        <p:nvSpPr>
          <p:cNvPr id="7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9" name="直接连接符 8"/>
            <p:cNvCxnSpPr>
              <a:endCxn id="11" idx="1"/>
            </p:cNvCxnSpPr>
            <p:nvPr/>
          </p:nvCxnSpPr>
          <p:spPr>
            <a:xfrm>
              <a:off x="27153" y="606902"/>
              <a:ext cx="48672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11" idx="3"/>
            </p:cNvCxnSpPr>
            <p:nvPr/>
          </p:nvCxnSpPr>
          <p:spPr>
            <a:xfrm>
              <a:off x="7297615" y="606902"/>
              <a:ext cx="486953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4894411" y="345292"/>
              <a:ext cx="2403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补全证件号码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4" name="直接连接符 3"/>
            <p:cNvCxnSpPr>
              <a:endCxn id="6" idx="1"/>
            </p:cNvCxnSpPr>
            <p:nvPr/>
          </p:nvCxnSpPr>
          <p:spPr>
            <a:xfrm>
              <a:off x="27153" y="606902"/>
              <a:ext cx="48672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6" idx="3"/>
            </p:cNvCxnSpPr>
            <p:nvPr/>
          </p:nvCxnSpPr>
          <p:spPr>
            <a:xfrm>
              <a:off x="7297615" y="606902"/>
              <a:ext cx="486953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894411" y="345292"/>
              <a:ext cx="2403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补全证件号码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00112" y="996952"/>
            <a:ext cx="10391775" cy="4991100"/>
          </a:xfrm>
          <a:prstGeom prst="rect">
            <a:avLst/>
          </a:prstGeom>
        </p:spPr>
      </p:pic>
      <p:sp>
        <p:nvSpPr>
          <p:cNvPr id="9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450" y="864235"/>
            <a:ext cx="9816461" cy="51300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4" name="直接连接符 3"/>
            <p:cNvCxnSpPr>
              <a:endCxn id="6" idx="1"/>
            </p:cNvCxnSpPr>
            <p:nvPr/>
          </p:nvCxnSpPr>
          <p:spPr>
            <a:xfrm>
              <a:off x="27153" y="606902"/>
              <a:ext cx="48672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6" idx="3"/>
            </p:cNvCxnSpPr>
            <p:nvPr/>
          </p:nvCxnSpPr>
          <p:spPr>
            <a:xfrm>
              <a:off x="7297615" y="606902"/>
              <a:ext cx="486953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894411" y="345292"/>
              <a:ext cx="2403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补全证件号码</a:t>
              </a:r>
            </a:p>
          </p:txBody>
        </p:sp>
      </p:grp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 flipV="1">
            <a:off x="-1099284" y="1444859"/>
            <a:ext cx="6166850" cy="3968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 flipV="1">
            <a:off x="3787235" y="2018788"/>
            <a:ext cx="1015660" cy="653564"/>
          </a:xfrm>
          <a:prstGeom prst="triangl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7739" y="183773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6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</a:rPr>
              <a:t>业务办理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34560" y="3198495"/>
            <a:ext cx="6426835" cy="615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项目变更流程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9727812" y="6378594"/>
            <a:ext cx="578056" cy="47940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6" grpId="0"/>
      <p:bldP spid="38" grpId="0"/>
      <p:bldP spid="4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520" y="926465"/>
            <a:ext cx="11998325" cy="47847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3473" y="212122"/>
            <a:ext cx="11793318" cy="521970"/>
            <a:chOff x="38896" y="345292"/>
            <a:chExt cx="12116508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38896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285867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06028" y="345292"/>
              <a:ext cx="237996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项目变更申请</a:t>
              </a:r>
              <a:endParaRPr lang="en-US" altLang="zh-CN" sz="2800" dirty="0">
                <a:latin typeface="+mj-ea"/>
                <a:ea typeface="+mj-ea"/>
              </a:endParaRPr>
            </a:p>
          </p:txBody>
        </p:sp>
      </p:grpSp>
      <p:sp>
        <p:nvSpPr>
          <p:cNvPr id="11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096201" y="1921234"/>
            <a:ext cx="9906888" cy="3014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 dirty="0">
                <a:latin typeface="+mn-ea"/>
              </a:rPr>
              <a:t>延期：</a:t>
            </a:r>
            <a:endParaRPr lang="en-US" altLang="zh-CN" sz="2000" dirty="0">
              <a:latin typeface="+mn-ea"/>
            </a:endParaRPr>
          </a:p>
          <a:p>
            <a:pPr indent="322580" algn="l" fontAlgn="auto">
              <a:lnSpc>
                <a:spcPct val="200000"/>
              </a:lnSpc>
              <a:buNone/>
              <a:extLst>
                <a:ext uri="{35155182-B16C-46BC-9424-99874614C6A1}">
                  <wpsdc:indentchars xmlns="" xmlns:wpsdc="http://www.wps.cn/officeDocument/2017/drawingmlCustomData" val="127" checksum="4259393621"/>
                </a:ext>
              </a:extLst>
            </a:pPr>
            <a:r>
              <a:rPr lang="zh-CN" altLang="en-US" sz="2000">
                <a:sym typeface="+mn-ea"/>
              </a:rPr>
              <a:t>每一个年份项目确定一个清理截止期，在此之前不用申请延期。确有困难不能在此之前完成的项目，应在清理截止期之前向责任单位申请延期，延期完成的时间要晚于清理截止期。责任单位受理后按程序报省级管理部门、全国社科工作办审批。</a:t>
            </a:r>
            <a:endParaRPr lang="zh-CN" altLang="en-US" sz="2000" dirty="0">
              <a:latin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27153" y="606902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297610" y="606902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894407" y="345292"/>
              <a:ext cx="2403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项目变更类别</a:t>
              </a:r>
            </a:p>
          </p:txBody>
        </p:sp>
      </p:grpSp>
      <p:sp>
        <p:nvSpPr>
          <p:cNvPr id="11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9077" y="212122"/>
            <a:ext cx="11082111" cy="521970"/>
            <a:chOff x="404245" y="345292"/>
            <a:chExt cx="11385810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404245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6920518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271379" y="345292"/>
              <a:ext cx="164927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延期申请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66190" y="1063625"/>
            <a:ext cx="9659234" cy="473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3474" y="212122"/>
            <a:ext cx="11793317" cy="521970"/>
            <a:chOff x="38897" y="345292"/>
            <a:chExt cx="12116506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38897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285866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06029" y="345292"/>
              <a:ext cx="237996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其他变更类别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6779579" y="2088287"/>
            <a:ext cx="349188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变更课题组成员</a:t>
            </a: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研究内容有重大调整</a:t>
            </a: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自行终止项目</a:t>
            </a: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撤项</a:t>
            </a:r>
          </a:p>
        </p:txBody>
      </p:sp>
      <p:sp>
        <p:nvSpPr>
          <p:cNvPr id="11" name="矩形 10"/>
          <p:cNvSpPr/>
          <p:nvPr/>
        </p:nvSpPr>
        <p:spPr>
          <a:xfrm>
            <a:off x="2367380" y="2112610"/>
            <a:ext cx="3275862" cy="2461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变更项目负责人</a:t>
            </a: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变更责任单位</a:t>
            </a: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改变成果形式</a:t>
            </a:r>
            <a:endParaRPr lang="en-US" altLang="zh-CN" sz="2000" dirty="0">
              <a:latin typeface="+mn-ea"/>
            </a:endParaRPr>
          </a:p>
          <a:p>
            <a:pPr marL="285750" indent="-285750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改变项目名称</a:t>
            </a:r>
          </a:p>
        </p:txBody>
      </p: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等腰三角形 20"/>
          <p:cNvSpPr/>
          <p:nvPr/>
        </p:nvSpPr>
        <p:spPr>
          <a:xfrm flipV="1">
            <a:off x="1638014" y="3196454"/>
            <a:ext cx="256632" cy="10477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3155950" y="0"/>
            <a:ext cx="5880100" cy="2400738"/>
            <a:chOff x="3155950" y="0"/>
            <a:chExt cx="5880100" cy="2400738"/>
          </a:xfrm>
        </p:grpSpPr>
        <p:sp>
          <p:nvSpPr>
            <p:cNvPr id="2" name="等腰三角形 1"/>
            <p:cNvSpPr/>
            <p:nvPr/>
          </p:nvSpPr>
          <p:spPr>
            <a:xfrm flipV="1">
              <a:off x="3155950" y="0"/>
              <a:ext cx="5880100" cy="2400738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166360" y="538769"/>
              <a:ext cx="1859280" cy="110680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6600" dirty="0">
                  <a:solidFill>
                    <a:schemeClr val="bg1"/>
                  </a:solidFill>
                  <a:latin typeface="Agency FB" panose="020B0503020202020204" pitchFamily="34" charset="0"/>
                </a:rPr>
                <a:t>目录</a:t>
              </a:r>
            </a:p>
          </p:txBody>
        </p:sp>
      </p:grpSp>
      <p:sp>
        <p:nvSpPr>
          <p:cNvPr id="5" name="椭圆 4"/>
          <p:cNvSpPr/>
          <p:nvPr/>
        </p:nvSpPr>
        <p:spPr>
          <a:xfrm>
            <a:off x="1182129" y="3459979"/>
            <a:ext cx="1168402" cy="11684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78421" y="3459979"/>
            <a:ext cx="1168402" cy="1168402"/>
          </a:xfrm>
          <a:prstGeom prst="ellips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793663" y="3417075"/>
            <a:ext cx="1168402" cy="116840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750165" y="3417075"/>
            <a:ext cx="1168402" cy="1168402"/>
          </a:xfrm>
          <a:prstGeom prst="ellips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9"/>
          <p:cNvSpPr/>
          <p:nvPr/>
        </p:nvSpPr>
        <p:spPr>
          <a:xfrm>
            <a:off x="1515504" y="3793684"/>
            <a:ext cx="501652" cy="500993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2" name="椭圆 10"/>
          <p:cNvSpPr/>
          <p:nvPr/>
        </p:nvSpPr>
        <p:spPr>
          <a:xfrm>
            <a:off x="4411796" y="3793733"/>
            <a:ext cx="501652" cy="500894"/>
          </a:xfrm>
          <a:custGeom>
            <a:avLst/>
            <a:gdLst>
              <a:gd name="connsiteX0" fmla="*/ 303775 w 607639"/>
              <a:gd name="connsiteY0" fmla="*/ 525007 h 606722"/>
              <a:gd name="connsiteX1" fmla="*/ 315710 w 607639"/>
              <a:gd name="connsiteY1" fmla="*/ 536902 h 606722"/>
              <a:gd name="connsiteX2" fmla="*/ 315710 w 607639"/>
              <a:gd name="connsiteY2" fmla="*/ 552347 h 606722"/>
              <a:gd name="connsiteX3" fmla="*/ 303775 w 607639"/>
              <a:gd name="connsiteY3" fmla="*/ 564241 h 606722"/>
              <a:gd name="connsiteX4" fmla="*/ 291929 w 607639"/>
              <a:gd name="connsiteY4" fmla="*/ 552347 h 606722"/>
              <a:gd name="connsiteX5" fmla="*/ 291929 w 607639"/>
              <a:gd name="connsiteY5" fmla="*/ 536902 h 606722"/>
              <a:gd name="connsiteX6" fmla="*/ 303775 w 607639"/>
              <a:gd name="connsiteY6" fmla="*/ 525007 h 606722"/>
              <a:gd name="connsiteX7" fmla="*/ 429885 w 607639"/>
              <a:gd name="connsiteY7" fmla="*/ 509483 h 606722"/>
              <a:gd name="connsiteX8" fmla="*/ 441811 w 607639"/>
              <a:gd name="connsiteY8" fmla="*/ 521409 h 606722"/>
              <a:gd name="connsiteX9" fmla="*/ 429885 w 607639"/>
              <a:gd name="connsiteY9" fmla="*/ 533335 h 606722"/>
              <a:gd name="connsiteX10" fmla="*/ 417959 w 607639"/>
              <a:gd name="connsiteY10" fmla="*/ 521409 h 606722"/>
              <a:gd name="connsiteX11" fmla="*/ 429885 w 607639"/>
              <a:gd name="connsiteY11" fmla="*/ 509483 h 606722"/>
              <a:gd name="connsiteX12" fmla="*/ 177720 w 607639"/>
              <a:gd name="connsiteY12" fmla="*/ 509483 h 606722"/>
              <a:gd name="connsiteX13" fmla="*/ 189611 w 607639"/>
              <a:gd name="connsiteY13" fmla="*/ 521409 h 606722"/>
              <a:gd name="connsiteX14" fmla="*/ 177720 w 607639"/>
              <a:gd name="connsiteY14" fmla="*/ 533335 h 606722"/>
              <a:gd name="connsiteX15" fmla="*/ 165829 w 607639"/>
              <a:gd name="connsiteY15" fmla="*/ 521409 h 606722"/>
              <a:gd name="connsiteX16" fmla="*/ 177720 w 607639"/>
              <a:gd name="connsiteY16" fmla="*/ 509483 h 606722"/>
              <a:gd name="connsiteX17" fmla="*/ 522185 w 607639"/>
              <a:gd name="connsiteY17" fmla="*/ 417324 h 606722"/>
              <a:gd name="connsiteX18" fmla="*/ 534111 w 607639"/>
              <a:gd name="connsiteY18" fmla="*/ 429250 h 606722"/>
              <a:gd name="connsiteX19" fmla="*/ 522185 w 607639"/>
              <a:gd name="connsiteY19" fmla="*/ 441176 h 606722"/>
              <a:gd name="connsiteX20" fmla="*/ 510259 w 607639"/>
              <a:gd name="connsiteY20" fmla="*/ 429250 h 606722"/>
              <a:gd name="connsiteX21" fmla="*/ 522185 w 607639"/>
              <a:gd name="connsiteY21" fmla="*/ 417324 h 606722"/>
              <a:gd name="connsiteX22" fmla="*/ 85420 w 607639"/>
              <a:gd name="connsiteY22" fmla="*/ 417324 h 606722"/>
              <a:gd name="connsiteX23" fmla="*/ 97311 w 607639"/>
              <a:gd name="connsiteY23" fmla="*/ 429250 h 606722"/>
              <a:gd name="connsiteX24" fmla="*/ 85420 w 607639"/>
              <a:gd name="connsiteY24" fmla="*/ 441176 h 606722"/>
              <a:gd name="connsiteX25" fmla="*/ 73529 w 607639"/>
              <a:gd name="connsiteY25" fmla="*/ 429250 h 606722"/>
              <a:gd name="connsiteX26" fmla="*/ 85420 w 607639"/>
              <a:gd name="connsiteY26" fmla="*/ 417324 h 606722"/>
              <a:gd name="connsiteX27" fmla="*/ 537643 w 607639"/>
              <a:gd name="connsiteY27" fmla="*/ 291506 h 606722"/>
              <a:gd name="connsiteX28" fmla="*/ 555628 w 607639"/>
              <a:gd name="connsiteY28" fmla="*/ 291506 h 606722"/>
              <a:gd name="connsiteX29" fmla="*/ 567558 w 607639"/>
              <a:gd name="connsiteY29" fmla="*/ 303316 h 606722"/>
              <a:gd name="connsiteX30" fmla="*/ 555628 w 607639"/>
              <a:gd name="connsiteY30" fmla="*/ 315216 h 606722"/>
              <a:gd name="connsiteX31" fmla="*/ 537643 w 607639"/>
              <a:gd name="connsiteY31" fmla="*/ 315216 h 606722"/>
              <a:gd name="connsiteX32" fmla="*/ 525713 w 607639"/>
              <a:gd name="connsiteY32" fmla="*/ 303316 h 606722"/>
              <a:gd name="connsiteX33" fmla="*/ 537643 w 607639"/>
              <a:gd name="connsiteY33" fmla="*/ 291506 h 606722"/>
              <a:gd name="connsiteX34" fmla="*/ 51991 w 607639"/>
              <a:gd name="connsiteY34" fmla="*/ 291506 h 606722"/>
              <a:gd name="connsiteX35" fmla="*/ 69946 w 607639"/>
              <a:gd name="connsiteY35" fmla="*/ 291506 h 606722"/>
              <a:gd name="connsiteX36" fmla="*/ 81856 w 607639"/>
              <a:gd name="connsiteY36" fmla="*/ 303316 h 606722"/>
              <a:gd name="connsiteX37" fmla="*/ 69946 w 607639"/>
              <a:gd name="connsiteY37" fmla="*/ 315216 h 606722"/>
              <a:gd name="connsiteX38" fmla="*/ 51991 w 607639"/>
              <a:gd name="connsiteY38" fmla="*/ 315216 h 606722"/>
              <a:gd name="connsiteX39" fmla="*/ 40081 w 607639"/>
              <a:gd name="connsiteY39" fmla="*/ 303316 h 606722"/>
              <a:gd name="connsiteX40" fmla="*/ 51991 w 607639"/>
              <a:gd name="connsiteY40" fmla="*/ 291506 h 606722"/>
              <a:gd name="connsiteX41" fmla="*/ 412608 w 607639"/>
              <a:gd name="connsiteY41" fmla="*/ 222096 h 606722"/>
              <a:gd name="connsiteX42" fmla="*/ 345491 w 607639"/>
              <a:gd name="connsiteY42" fmla="*/ 334245 h 606722"/>
              <a:gd name="connsiteX43" fmla="*/ 412608 w 607639"/>
              <a:gd name="connsiteY43" fmla="*/ 334245 h 606722"/>
              <a:gd name="connsiteX44" fmla="*/ 427651 w 607639"/>
              <a:gd name="connsiteY44" fmla="*/ 167533 h 606722"/>
              <a:gd name="connsiteX45" fmla="*/ 436375 w 607639"/>
              <a:gd name="connsiteY45" fmla="*/ 178996 h 606722"/>
              <a:gd name="connsiteX46" fmla="*/ 436375 w 607639"/>
              <a:gd name="connsiteY46" fmla="*/ 334245 h 606722"/>
              <a:gd name="connsiteX47" fmla="*/ 469399 w 607639"/>
              <a:gd name="connsiteY47" fmla="*/ 334245 h 606722"/>
              <a:gd name="connsiteX48" fmla="*/ 481327 w 607639"/>
              <a:gd name="connsiteY48" fmla="*/ 346153 h 606722"/>
              <a:gd name="connsiteX49" fmla="*/ 469399 w 607639"/>
              <a:gd name="connsiteY49" fmla="*/ 357973 h 606722"/>
              <a:gd name="connsiteX50" fmla="*/ 436375 w 607639"/>
              <a:gd name="connsiteY50" fmla="*/ 357973 h 606722"/>
              <a:gd name="connsiteX51" fmla="*/ 436375 w 607639"/>
              <a:gd name="connsiteY51" fmla="*/ 427733 h 606722"/>
              <a:gd name="connsiteX52" fmla="*/ 424536 w 607639"/>
              <a:gd name="connsiteY52" fmla="*/ 439552 h 606722"/>
              <a:gd name="connsiteX53" fmla="*/ 412608 w 607639"/>
              <a:gd name="connsiteY53" fmla="*/ 427733 h 606722"/>
              <a:gd name="connsiteX54" fmla="*/ 412608 w 607639"/>
              <a:gd name="connsiteY54" fmla="*/ 357973 h 606722"/>
              <a:gd name="connsiteX55" fmla="*/ 324573 w 607639"/>
              <a:gd name="connsiteY55" fmla="*/ 357973 h 606722"/>
              <a:gd name="connsiteX56" fmla="*/ 314158 w 607639"/>
              <a:gd name="connsiteY56" fmla="*/ 352019 h 606722"/>
              <a:gd name="connsiteX57" fmla="*/ 314336 w 607639"/>
              <a:gd name="connsiteY57" fmla="*/ 340022 h 606722"/>
              <a:gd name="connsiteX58" fmla="*/ 414299 w 607639"/>
              <a:gd name="connsiteY58" fmla="*/ 172953 h 606722"/>
              <a:gd name="connsiteX59" fmla="*/ 427651 w 607639"/>
              <a:gd name="connsiteY59" fmla="*/ 167533 h 606722"/>
              <a:gd name="connsiteX60" fmla="*/ 216270 w 607639"/>
              <a:gd name="connsiteY60" fmla="*/ 167099 h 606722"/>
              <a:gd name="connsiteX61" fmla="*/ 290518 w 607639"/>
              <a:gd name="connsiteY61" fmla="*/ 241210 h 606722"/>
              <a:gd name="connsiteX62" fmla="*/ 242978 w 607639"/>
              <a:gd name="connsiteY62" fmla="*/ 355754 h 606722"/>
              <a:gd name="connsiteX63" fmla="*/ 182707 w 607639"/>
              <a:gd name="connsiteY63" fmla="*/ 415825 h 606722"/>
              <a:gd name="connsiteX64" fmla="*/ 278588 w 607639"/>
              <a:gd name="connsiteY64" fmla="*/ 415825 h 606722"/>
              <a:gd name="connsiteX65" fmla="*/ 290518 w 607639"/>
              <a:gd name="connsiteY65" fmla="*/ 427734 h 606722"/>
              <a:gd name="connsiteX66" fmla="*/ 278588 w 607639"/>
              <a:gd name="connsiteY66" fmla="*/ 439552 h 606722"/>
              <a:gd name="connsiteX67" fmla="*/ 154040 w 607639"/>
              <a:gd name="connsiteY67" fmla="*/ 439552 h 606722"/>
              <a:gd name="connsiteX68" fmla="*/ 143001 w 607639"/>
              <a:gd name="connsiteY68" fmla="*/ 432265 h 606722"/>
              <a:gd name="connsiteX69" fmla="*/ 145582 w 607639"/>
              <a:gd name="connsiteY69" fmla="*/ 419292 h 606722"/>
              <a:gd name="connsiteX70" fmla="*/ 226152 w 607639"/>
              <a:gd name="connsiteY70" fmla="*/ 338959 h 606722"/>
              <a:gd name="connsiteX71" fmla="*/ 266659 w 607639"/>
              <a:gd name="connsiteY71" fmla="*/ 241210 h 606722"/>
              <a:gd name="connsiteX72" fmla="*/ 216270 w 607639"/>
              <a:gd name="connsiteY72" fmla="*/ 190914 h 606722"/>
              <a:gd name="connsiteX73" fmla="*/ 165880 w 607639"/>
              <a:gd name="connsiteY73" fmla="*/ 241210 h 606722"/>
              <a:gd name="connsiteX74" fmla="*/ 154040 w 607639"/>
              <a:gd name="connsiteY74" fmla="*/ 253029 h 606722"/>
              <a:gd name="connsiteX75" fmla="*/ 142110 w 607639"/>
              <a:gd name="connsiteY75" fmla="*/ 241210 h 606722"/>
              <a:gd name="connsiteX76" fmla="*/ 216270 w 607639"/>
              <a:gd name="connsiteY76" fmla="*/ 167099 h 606722"/>
              <a:gd name="connsiteX77" fmla="*/ 522185 w 607639"/>
              <a:gd name="connsiteY77" fmla="*/ 165547 h 606722"/>
              <a:gd name="connsiteX78" fmla="*/ 534111 w 607639"/>
              <a:gd name="connsiteY78" fmla="*/ 177438 h 606722"/>
              <a:gd name="connsiteX79" fmla="*/ 522185 w 607639"/>
              <a:gd name="connsiteY79" fmla="*/ 189329 h 606722"/>
              <a:gd name="connsiteX80" fmla="*/ 510259 w 607639"/>
              <a:gd name="connsiteY80" fmla="*/ 177438 h 606722"/>
              <a:gd name="connsiteX81" fmla="*/ 522185 w 607639"/>
              <a:gd name="connsiteY81" fmla="*/ 165547 h 606722"/>
              <a:gd name="connsiteX82" fmla="*/ 85420 w 607639"/>
              <a:gd name="connsiteY82" fmla="*/ 165547 h 606722"/>
              <a:gd name="connsiteX83" fmla="*/ 97311 w 607639"/>
              <a:gd name="connsiteY83" fmla="*/ 177438 h 606722"/>
              <a:gd name="connsiteX84" fmla="*/ 85420 w 607639"/>
              <a:gd name="connsiteY84" fmla="*/ 189329 h 606722"/>
              <a:gd name="connsiteX85" fmla="*/ 73529 w 607639"/>
              <a:gd name="connsiteY85" fmla="*/ 177438 h 606722"/>
              <a:gd name="connsiteX86" fmla="*/ 85420 w 607639"/>
              <a:gd name="connsiteY86" fmla="*/ 165547 h 606722"/>
              <a:gd name="connsiteX87" fmla="*/ 429885 w 607639"/>
              <a:gd name="connsiteY87" fmla="*/ 73388 h 606722"/>
              <a:gd name="connsiteX88" fmla="*/ 441811 w 607639"/>
              <a:gd name="connsiteY88" fmla="*/ 85279 h 606722"/>
              <a:gd name="connsiteX89" fmla="*/ 429885 w 607639"/>
              <a:gd name="connsiteY89" fmla="*/ 97170 h 606722"/>
              <a:gd name="connsiteX90" fmla="*/ 417959 w 607639"/>
              <a:gd name="connsiteY90" fmla="*/ 85279 h 606722"/>
              <a:gd name="connsiteX91" fmla="*/ 429885 w 607639"/>
              <a:gd name="connsiteY91" fmla="*/ 73388 h 606722"/>
              <a:gd name="connsiteX92" fmla="*/ 177720 w 607639"/>
              <a:gd name="connsiteY92" fmla="*/ 73388 h 606722"/>
              <a:gd name="connsiteX93" fmla="*/ 189611 w 607639"/>
              <a:gd name="connsiteY93" fmla="*/ 85279 h 606722"/>
              <a:gd name="connsiteX94" fmla="*/ 177720 w 607639"/>
              <a:gd name="connsiteY94" fmla="*/ 97170 h 606722"/>
              <a:gd name="connsiteX95" fmla="*/ 165829 w 607639"/>
              <a:gd name="connsiteY95" fmla="*/ 85279 h 606722"/>
              <a:gd name="connsiteX96" fmla="*/ 177720 w 607639"/>
              <a:gd name="connsiteY96" fmla="*/ 73388 h 606722"/>
              <a:gd name="connsiteX97" fmla="*/ 303775 w 607639"/>
              <a:gd name="connsiteY97" fmla="*/ 42480 h 606722"/>
              <a:gd name="connsiteX98" fmla="*/ 315710 w 607639"/>
              <a:gd name="connsiteY98" fmla="*/ 54396 h 606722"/>
              <a:gd name="connsiteX99" fmla="*/ 315710 w 607639"/>
              <a:gd name="connsiteY99" fmla="*/ 69869 h 606722"/>
              <a:gd name="connsiteX100" fmla="*/ 303775 w 607639"/>
              <a:gd name="connsiteY100" fmla="*/ 81785 h 606722"/>
              <a:gd name="connsiteX101" fmla="*/ 291929 w 607639"/>
              <a:gd name="connsiteY101" fmla="*/ 69869 h 606722"/>
              <a:gd name="connsiteX102" fmla="*/ 291929 w 607639"/>
              <a:gd name="connsiteY102" fmla="*/ 54396 h 606722"/>
              <a:gd name="connsiteX103" fmla="*/ 303775 w 607639"/>
              <a:gd name="connsiteY103" fmla="*/ 42480 h 606722"/>
              <a:gd name="connsiteX104" fmla="*/ 303775 w 607639"/>
              <a:gd name="connsiteY104" fmla="*/ 0 h 606722"/>
              <a:gd name="connsiteX105" fmla="*/ 537058 w 607639"/>
              <a:gd name="connsiteY105" fmla="*/ 108956 h 606722"/>
              <a:gd name="connsiteX106" fmla="*/ 537058 w 607639"/>
              <a:gd name="connsiteY106" fmla="*/ 93048 h 606722"/>
              <a:gd name="connsiteX107" fmla="*/ 548895 w 607639"/>
              <a:gd name="connsiteY107" fmla="*/ 81139 h 606722"/>
              <a:gd name="connsiteX108" fmla="*/ 560822 w 607639"/>
              <a:gd name="connsiteY108" fmla="*/ 93048 h 606722"/>
              <a:gd name="connsiteX109" fmla="*/ 560822 w 607639"/>
              <a:gd name="connsiteY109" fmla="*/ 138994 h 606722"/>
              <a:gd name="connsiteX110" fmla="*/ 548895 w 607639"/>
              <a:gd name="connsiteY110" fmla="*/ 150903 h 606722"/>
              <a:gd name="connsiteX111" fmla="*/ 502880 w 607639"/>
              <a:gd name="connsiteY111" fmla="*/ 150903 h 606722"/>
              <a:gd name="connsiteX112" fmla="*/ 490953 w 607639"/>
              <a:gd name="connsiteY112" fmla="*/ 138994 h 606722"/>
              <a:gd name="connsiteX113" fmla="*/ 502880 w 607639"/>
              <a:gd name="connsiteY113" fmla="*/ 127174 h 606722"/>
              <a:gd name="connsiteX114" fmla="*/ 521126 w 607639"/>
              <a:gd name="connsiteY114" fmla="*/ 127174 h 606722"/>
              <a:gd name="connsiteX115" fmla="*/ 303775 w 607639"/>
              <a:gd name="connsiteY115" fmla="*/ 23728 h 606722"/>
              <a:gd name="connsiteX116" fmla="*/ 23764 w 607639"/>
              <a:gd name="connsiteY116" fmla="*/ 303316 h 606722"/>
              <a:gd name="connsiteX117" fmla="*/ 303775 w 607639"/>
              <a:gd name="connsiteY117" fmla="*/ 582905 h 606722"/>
              <a:gd name="connsiteX118" fmla="*/ 583786 w 607639"/>
              <a:gd name="connsiteY118" fmla="*/ 303316 h 606722"/>
              <a:gd name="connsiteX119" fmla="*/ 573906 w 607639"/>
              <a:gd name="connsiteY119" fmla="*/ 229376 h 606722"/>
              <a:gd name="connsiteX120" fmla="*/ 582273 w 607639"/>
              <a:gd name="connsiteY120" fmla="*/ 214801 h 606722"/>
              <a:gd name="connsiteX121" fmla="*/ 596869 w 607639"/>
              <a:gd name="connsiteY121" fmla="*/ 223066 h 606722"/>
              <a:gd name="connsiteX122" fmla="*/ 607639 w 607639"/>
              <a:gd name="connsiteY122" fmla="*/ 303316 h 606722"/>
              <a:gd name="connsiteX123" fmla="*/ 303775 w 607639"/>
              <a:gd name="connsiteY123" fmla="*/ 606722 h 606722"/>
              <a:gd name="connsiteX124" fmla="*/ 0 w 607639"/>
              <a:gd name="connsiteY124" fmla="*/ 303316 h 606722"/>
              <a:gd name="connsiteX125" fmla="*/ 303775 w 607639"/>
              <a:gd name="connsiteY125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</a:cxnLst>
            <a:rect l="l" t="t" r="r" b="b"/>
            <a:pathLst>
              <a:path w="607639" h="606722">
                <a:moveTo>
                  <a:pt x="303775" y="525007"/>
                </a:moveTo>
                <a:cubicBezTo>
                  <a:pt x="310366" y="525007"/>
                  <a:pt x="315710" y="530333"/>
                  <a:pt x="315710" y="536902"/>
                </a:cubicBezTo>
                <a:lnTo>
                  <a:pt x="315710" y="552347"/>
                </a:lnTo>
                <a:cubicBezTo>
                  <a:pt x="315710" y="558915"/>
                  <a:pt x="310366" y="564241"/>
                  <a:pt x="303775" y="564241"/>
                </a:cubicBezTo>
                <a:cubicBezTo>
                  <a:pt x="297184" y="564241"/>
                  <a:pt x="291929" y="558915"/>
                  <a:pt x="291929" y="552347"/>
                </a:cubicBezTo>
                <a:lnTo>
                  <a:pt x="291929" y="536902"/>
                </a:lnTo>
                <a:cubicBezTo>
                  <a:pt x="291929" y="530333"/>
                  <a:pt x="297184" y="525007"/>
                  <a:pt x="303775" y="525007"/>
                </a:cubicBezTo>
                <a:close/>
                <a:moveTo>
                  <a:pt x="429885" y="509483"/>
                </a:moveTo>
                <a:cubicBezTo>
                  <a:pt x="436472" y="509483"/>
                  <a:pt x="441811" y="514822"/>
                  <a:pt x="441811" y="521409"/>
                </a:cubicBezTo>
                <a:cubicBezTo>
                  <a:pt x="441811" y="527996"/>
                  <a:pt x="436472" y="533335"/>
                  <a:pt x="429885" y="533335"/>
                </a:cubicBezTo>
                <a:cubicBezTo>
                  <a:pt x="423298" y="533335"/>
                  <a:pt x="417959" y="527996"/>
                  <a:pt x="417959" y="521409"/>
                </a:cubicBezTo>
                <a:cubicBezTo>
                  <a:pt x="417959" y="514822"/>
                  <a:pt x="423298" y="509483"/>
                  <a:pt x="429885" y="509483"/>
                </a:cubicBezTo>
                <a:close/>
                <a:moveTo>
                  <a:pt x="177720" y="509483"/>
                </a:moveTo>
                <a:cubicBezTo>
                  <a:pt x="184287" y="509483"/>
                  <a:pt x="189611" y="514822"/>
                  <a:pt x="189611" y="521409"/>
                </a:cubicBezTo>
                <a:cubicBezTo>
                  <a:pt x="189611" y="527996"/>
                  <a:pt x="184287" y="533335"/>
                  <a:pt x="177720" y="533335"/>
                </a:cubicBezTo>
                <a:cubicBezTo>
                  <a:pt x="171153" y="533335"/>
                  <a:pt x="165829" y="527996"/>
                  <a:pt x="165829" y="521409"/>
                </a:cubicBezTo>
                <a:cubicBezTo>
                  <a:pt x="165829" y="514822"/>
                  <a:pt x="171153" y="509483"/>
                  <a:pt x="177720" y="509483"/>
                </a:cubicBezTo>
                <a:close/>
                <a:moveTo>
                  <a:pt x="522185" y="417324"/>
                </a:moveTo>
                <a:cubicBezTo>
                  <a:pt x="528772" y="417324"/>
                  <a:pt x="534111" y="422663"/>
                  <a:pt x="534111" y="429250"/>
                </a:cubicBezTo>
                <a:cubicBezTo>
                  <a:pt x="534111" y="435837"/>
                  <a:pt x="528772" y="441176"/>
                  <a:pt x="522185" y="441176"/>
                </a:cubicBezTo>
                <a:cubicBezTo>
                  <a:pt x="515598" y="441176"/>
                  <a:pt x="510259" y="435837"/>
                  <a:pt x="510259" y="429250"/>
                </a:cubicBezTo>
                <a:cubicBezTo>
                  <a:pt x="510259" y="422663"/>
                  <a:pt x="515598" y="417324"/>
                  <a:pt x="522185" y="417324"/>
                </a:cubicBezTo>
                <a:close/>
                <a:moveTo>
                  <a:pt x="85420" y="417324"/>
                </a:moveTo>
                <a:cubicBezTo>
                  <a:pt x="91987" y="417324"/>
                  <a:pt x="97311" y="422663"/>
                  <a:pt x="97311" y="429250"/>
                </a:cubicBezTo>
                <a:cubicBezTo>
                  <a:pt x="97311" y="435837"/>
                  <a:pt x="91987" y="441176"/>
                  <a:pt x="85420" y="441176"/>
                </a:cubicBezTo>
                <a:cubicBezTo>
                  <a:pt x="78853" y="441176"/>
                  <a:pt x="73529" y="435837"/>
                  <a:pt x="73529" y="429250"/>
                </a:cubicBezTo>
                <a:cubicBezTo>
                  <a:pt x="73529" y="422663"/>
                  <a:pt x="78853" y="417324"/>
                  <a:pt x="85420" y="417324"/>
                </a:cubicBezTo>
                <a:close/>
                <a:moveTo>
                  <a:pt x="537643" y="291506"/>
                </a:moveTo>
                <a:lnTo>
                  <a:pt x="555628" y="291506"/>
                </a:lnTo>
                <a:cubicBezTo>
                  <a:pt x="562216" y="291506"/>
                  <a:pt x="567558" y="296745"/>
                  <a:pt x="567558" y="303316"/>
                </a:cubicBezTo>
                <a:cubicBezTo>
                  <a:pt x="567558" y="309888"/>
                  <a:pt x="562216" y="315216"/>
                  <a:pt x="555628" y="315216"/>
                </a:cubicBezTo>
                <a:lnTo>
                  <a:pt x="537643" y="315216"/>
                </a:lnTo>
                <a:cubicBezTo>
                  <a:pt x="531055" y="315216"/>
                  <a:pt x="525713" y="309888"/>
                  <a:pt x="525713" y="303316"/>
                </a:cubicBezTo>
                <a:cubicBezTo>
                  <a:pt x="525713" y="296745"/>
                  <a:pt x="531055" y="291506"/>
                  <a:pt x="537643" y="291506"/>
                </a:cubicBezTo>
                <a:close/>
                <a:moveTo>
                  <a:pt x="51991" y="291506"/>
                </a:moveTo>
                <a:lnTo>
                  <a:pt x="69946" y="291506"/>
                </a:lnTo>
                <a:cubicBezTo>
                  <a:pt x="76523" y="291506"/>
                  <a:pt x="81856" y="296745"/>
                  <a:pt x="81856" y="303316"/>
                </a:cubicBezTo>
                <a:cubicBezTo>
                  <a:pt x="81856" y="309888"/>
                  <a:pt x="76523" y="315216"/>
                  <a:pt x="69946" y="315216"/>
                </a:cubicBezTo>
                <a:lnTo>
                  <a:pt x="51991" y="315216"/>
                </a:lnTo>
                <a:cubicBezTo>
                  <a:pt x="45414" y="315216"/>
                  <a:pt x="40081" y="309888"/>
                  <a:pt x="40081" y="303316"/>
                </a:cubicBezTo>
                <a:cubicBezTo>
                  <a:pt x="40081" y="296745"/>
                  <a:pt x="45414" y="291506"/>
                  <a:pt x="51991" y="291506"/>
                </a:cubicBezTo>
                <a:close/>
                <a:moveTo>
                  <a:pt x="412608" y="222096"/>
                </a:moveTo>
                <a:lnTo>
                  <a:pt x="345491" y="334245"/>
                </a:lnTo>
                <a:lnTo>
                  <a:pt x="412608" y="334245"/>
                </a:lnTo>
                <a:close/>
                <a:moveTo>
                  <a:pt x="427651" y="167533"/>
                </a:moveTo>
                <a:cubicBezTo>
                  <a:pt x="432814" y="168954"/>
                  <a:pt x="436375" y="173664"/>
                  <a:pt x="436375" y="178996"/>
                </a:cubicBezTo>
                <a:lnTo>
                  <a:pt x="436375" y="334245"/>
                </a:lnTo>
                <a:lnTo>
                  <a:pt x="469399" y="334245"/>
                </a:lnTo>
                <a:cubicBezTo>
                  <a:pt x="475986" y="334245"/>
                  <a:pt x="481327" y="339577"/>
                  <a:pt x="481327" y="346153"/>
                </a:cubicBezTo>
                <a:cubicBezTo>
                  <a:pt x="481327" y="352641"/>
                  <a:pt x="475986" y="357973"/>
                  <a:pt x="469399" y="357973"/>
                </a:cubicBezTo>
                <a:lnTo>
                  <a:pt x="436375" y="357973"/>
                </a:lnTo>
                <a:lnTo>
                  <a:pt x="436375" y="427733"/>
                </a:lnTo>
                <a:cubicBezTo>
                  <a:pt x="436375" y="434220"/>
                  <a:pt x="431123" y="439552"/>
                  <a:pt x="424536" y="439552"/>
                </a:cubicBezTo>
                <a:cubicBezTo>
                  <a:pt x="417949" y="439552"/>
                  <a:pt x="412608" y="434220"/>
                  <a:pt x="412608" y="427733"/>
                </a:cubicBezTo>
                <a:lnTo>
                  <a:pt x="412608" y="357973"/>
                </a:lnTo>
                <a:lnTo>
                  <a:pt x="324573" y="357973"/>
                </a:lnTo>
                <a:cubicBezTo>
                  <a:pt x="320300" y="357973"/>
                  <a:pt x="316295" y="355662"/>
                  <a:pt x="314158" y="352019"/>
                </a:cubicBezTo>
                <a:cubicBezTo>
                  <a:pt x="312111" y="348286"/>
                  <a:pt x="312111" y="343665"/>
                  <a:pt x="314336" y="340022"/>
                </a:cubicBezTo>
                <a:lnTo>
                  <a:pt x="414299" y="172953"/>
                </a:lnTo>
                <a:cubicBezTo>
                  <a:pt x="417059" y="168332"/>
                  <a:pt x="422489" y="166111"/>
                  <a:pt x="427651" y="167533"/>
                </a:cubicBezTo>
                <a:close/>
                <a:moveTo>
                  <a:pt x="216270" y="167099"/>
                </a:moveTo>
                <a:cubicBezTo>
                  <a:pt x="257222" y="167099"/>
                  <a:pt x="290518" y="200333"/>
                  <a:pt x="290518" y="241210"/>
                </a:cubicBezTo>
                <a:cubicBezTo>
                  <a:pt x="290518" y="284486"/>
                  <a:pt x="273603" y="325097"/>
                  <a:pt x="242978" y="355754"/>
                </a:cubicBezTo>
                <a:lnTo>
                  <a:pt x="182707" y="415825"/>
                </a:lnTo>
                <a:lnTo>
                  <a:pt x="278588" y="415825"/>
                </a:lnTo>
                <a:cubicBezTo>
                  <a:pt x="285176" y="415825"/>
                  <a:pt x="290518" y="421158"/>
                  <a:pt x="290518" y="427734"/>
                </a:cubicBezTo>
                <a:cubicBezTo>
                  <a:pt x="290518" y="434220"/>
                  <a:pt x="285176" y="439552"/>
                  <a:pt x="278588" y="439552"/>
                </a:cubicBezTo>
                <a:lnTo>
                  <a:pt x="154040" y="439552"/>
                </a:lnTo>
                <a:cubicBezTo>
                  <a:pt x="149232" y="439552"/>
                  <a:pt x="144870" y="436709"/>
                  <a:pt x="143001" y="432265"/>
                </a:cubicBezTo>
                <a:cubicBezTo>
                  <a:pt x="141131" y="427822"/>
                  <a:pt x="142199" y="422668"/>
                  <a:pt x="145582" y="419292"/>
                </a:cubicBezTo>
                <a:lnTo>
                  <a:pt x="226152" y="338959"/>
                </a:lnTo>
                <a:cubicBezTo>
                  <a:pt x="252236" y="312834"/>
                  <a:pt x="266659" y="278088"/>
                  <a:pt x="266659" y="241210"/>
                </a:cubicBezTo>
                <a:cubicBezTo>
                  <a:pt x="266659" y="213485"/>
                  <a:pt x="244046" y="190914"/>
                  <a:pt x="216270" y="190914"/>
                </a:cubicBezTo>
                <a:cubicBezTo>
                  <a:pt x="188493" y="190914"/>
                  <a:pt x="165880" y="213485"/>
                  <a:pt x="165880" y="241210"/>
                </a:cubicBezTo>
                <a:cubicBezTo>
                  <a:pt x="165880" y="247786"/>
                  <a:pt x="160539" y="253029"/>
                  <a:pt x="154040" y="253029"/>
                </a:cubicBezTo>
                <a:cubicBezTo>
                  <a:pt x="147452" y="253029"/>
                  <a:pt x="142110" y="247786"/>
                  <a:pt x="142110" y="241210"/>
                </a:cubicBezTo>
                <a:cubicBezTo>
                  <a:pt x="142110" y="200333"/>
                  <a:pt x="175406" y="167099"/>
                  <a:pt x="216270" y="167099"/>
                </a:cubicBezTo>
                <a:close/>
                <a:moveTo>
                  <a:pt x="522185" y="165547"/>
                </a:moveTo>
                <a:cubicBezTo>
                  <a:pt x="528772" y="165547"/>
                  <a:pt x="534111" y="170871"/>
                  <a:pt x="534111" y="177438"/>
                </a:cubicBezTo>
                <a:cubicBezTo>
                  <a:pt x="534111" y="184005"/>
                  <a:pt x="528772" y="189329"/>
                  <a:pt x="522185" y="189329"/>
                </a:cubicBezTo>
                <a:cubicBezTo>
                  <a:pt x="515598" y="189329"/>
                  <a:pt x="510259" y="184005"/>
                  <a:pt x="510259" y="177438"/>
                </a:cubicBezTo>
                <a:cubicBezTo>
                  <a:pt x="510259" y="170871"/>
                  <a:pt x="515598" y="165547"/>
                  <a:pt x="522185" y="165547"/>
                </a:cubicBezTo>
                <a:close/>
                <a:moveTo>
                  <a:pt x="85420" y="165547"/>
                </a:moveTo>
                <a:cubicBezTo>
                  <a:pt x="91987" y="165547"/>
                  <a:pt x="97311" y="170871"/>
                  <a:pt x="97311" y="177438"/>
                </a:cubicBezTo>
                <a:cubicBezTo>
                  <a:pt x="97311" y="184005"/>
                  <a:pt x="91987" y="189329"/>
                  <a:pt x="85420" y="189329"/>
                </a:cubicBezTo>
                <a:cubicBezTo>
                  <a:pt x="78853" y="189329"/>
                  <a:pt x="73529" y="184005"/>
                  <a:pt x="73529" y="177438"/>
                </a:cubicBezTo>
                <a:cubicBezTo>
                  <a:pt x="73529" y="170871"/>
                  <a:pt x="78853" y="165547"/>
                  <a:pt x="85420" y="165547"/>
                </a:cubicBezTo>
                <a:close/>
                <a:moveTo>
                  <a:pt x="429885" y="73388"/>
                </a:moveTo>
                <a:cubicBezTo>
                  <a:pt x="436472" y="73388"/>
                  <a:pt x="441811" y="78712"/>
                  <a:pt x="441811" y="85279"/>
                </a:cubicBezTo>
                <a:cubicBezTo>
                  <a:pt x="441811" y="91846"/>
                  <a:pt x="436472" y="97170"/>
                  <a:pt x="429885" y="97170"/>
                </a:cubicBezTo>
                <a:cubicBezTo>
                  <a:pt x="423298" y="97170"/>
                  <a:pt x="417959" y="91846"/>
                  <a:pt x="417959" y="85279"/>
                </a:cubicBezTo>
                <a:cubicBezTo>
                  <a:pt x="417959" y="78712"/>
                  <a:pt x="423298" y="73388"/>
                  <a:pt x="429885" y="73388"/>
                </a:cubicBezTo>
                <a:close/>
                <a:moveTo>
                  <a:pt x="177720" y="73388"/>
                </a:moveTo>
                <a:cubicBezTo>
                  <a:pt x="184287" y="73388"/>
                  <a:pt x="189611" y="78712"/>
                  <a:pt x="189611" y="85279"/>
                </a:cubicBezTo>
                <a:cubicBezTo>
                  <a:pt x="189611" y="91846"/>
                  <a:pt x="184287" y="97170"/>
                  <a:pt x="177720" y="97170"/>
                </a:cubicBezTo>
                <a:cubicBezTo>
                  <a:pt x="171153" y="97170"/>
                  <a:pt x="165829" y="91846"/>
                  <a:pt x="165829" y="85279"/>
                </a:cubicBezTo>
                <a:cubicBezTo>
                  <a:pt x="165829" y="78712"/>
                  <a:pt x="171153" y="73388"/>
                  <a:pt x="177720" y="73388"/>
                </a:cubicBezTo>
                <a:close/>
                <a:moveTo>
                  <a:pt x="303775" y="42480"/>
                </a:moveTo>
                <a:cubicBezTo>
                  <a:pt x="310366" y="42480"/>
                  <a:pt x="315710" y="47815"/>
                  <a:pt x="315710" y="54396"/>
                </a:cubicBezTo>
                <a:lnTo>
                  <a:pt x="315710" y="69869"/>
                </a:lnTo>
                <a:cubicBezTo>
                  <a:pt x="315710" y="76449"/>
                  <a:pt x="310366" y="81785"/>
                  <a:pt x="303775" y="81785"/>
                </a:cubicBezTo>
                <a:cubicBezTo>
                  <a:pt x="297184" y="81785"/>
                  <a:pt x="291929" y="76449"/>
                  <a:pt x="291929" y="69869"/>
                </a:cubicBezTo>
                <a:lnTo>
                  <a:pt x="291929" y="54396"/>
                </a:lnTo>
                <a:cubicBezTo>
                  <a:pt x="291929" y="47815"/>
                  <a:pt x="297184" y="42480"/>
                  <a:pt x="303775" y="42480"/>
                </a:cubicBezTo>
                <a:close/>
                <a:moveTo>
                  <a:pt x="303775" y="0"/>
                </a:moveTo>
                <a:cubicBezTo>
                  <a:pt x="394204" y="0"/>
                  <a:pt x="479560" y="40347"/>
                  <a:pt x="537058" y="108956"/>
                </a:cubicBezTo>
                <a:lnTo>
                  <a:pt x="537058" y="93048"/>
                </a:lnTo>
                <a:cubicBezTo>
                  <a:pt x="537058" y="86471"/>
                  <a:pt x="542309" y="81139"/>
                  <a:pt x="548895" y="81139"/>
                </a:cubicBezTo>
                <a:cubicBezTo>
                  <a:pt x="555482" y="81139"/>
                  <a:pt x="560822" y="86471"/>
                  <a:pt x="560822" y="93048"/>
                </a:cubicBezTo>
                <a:lnTo>
                  <a:pt x="560822" y="138994"/>
                </a:lnTo>
                <a:cubicBezTo>
                  <a:pt x="560822" y="145570"/>
                  <a:pt x="555482" y="150903"/>
                  <a:pt x="548895" y="150903"/>
                </a:cubicBezTo>
                <a:lnTo>
                  <a:pt x="502880" y="150903"/>
                </a:lnTo>
                <a:cubicBezTo>
                  <a:pt x="496293" y="150903"/>
                  <a:pt x="490953" y="145570"/>
                  <a:pt x="490953" y="138994"/>
                </a:cubicBezTo>
                <a:cubicBezTo>
                  <a:pt x="490953" y="132417"/>
                  <a:pt x="496293" y="127174"/>
                  <a:pt x="502880" y="127174"/>
                </a:cubicBezTo>
                <a:lnTo>
                  <a:pt x="521126" y="127174"/>
                </a:lnTo>
                <a:cubicBezTo>
                  <a:pt x="468168" y="62032"/>
                  <a:pt x="388419" y="23728"/>
                  <a:pt x="303775" y="23728"/>
                </a:cubicBezTo>
                <a:cubicBezTo>
                  <a:pt x="149440" y="23728"/>
                  <a:pt x="23764" y="149214"/>
                  <a:pt x="23764" y="303316"/>
                </a:cubicBezTo>
                <a:cubicBezTo>
                  <a:pt x="23764" y="457508"/>
                  <a:pt x="149440" y="582905"/>
                  <a:pt x="303775" y="582905"/>
                </a:cubicBezTo>
                <a:cubicBezTo>
                  <a:pt x="458199" y="582905"/>
                  <a:pt x="583786" y="457508"/>
                  <a:pt x="583786" y="303316"/>
                </a:cubicBezTo>
                <a:cubicBezTo>
                  <a:pt x="583786" y="278255"/>
                  <a:pt x="580492" y="253371"/>
                  <a:pt x="573906" y="229376"/>
                </a:cubicBezTo>
                <a:cubicBezTo>
                  <a:pt x="572126" y="223066"/>
                  <a:pt x="575864" y="216489"/>
                  <a:pt x="582273" y="214801"/>
                </a:cubicBezTo>
                <a:cubicBezTo>
                  <a:pt x="588592" y="213023"/>
                  <a:pt x="595089" y="216756"/>
                  <a:pt x="596869" y="223066"/>
                </a:cubicBezTo>
                <a:cubicBezTo>
                  <a:pt x="603990" y="249194"/>
                  <a:pt x="607639" y="276122"/>
                  <a:pt x="607639" y="303316"/>
                </a:cubicBezTo>
                <a:cubicBezTo>
                  <a:pt x="607639" y="470572"/>
                  <a:pt x="471283" y="606722"/>
                  <a:pt x="303775" y="606722"/>
                </a:cubicBezTo>
                <a:cubicBezTo>
                  <a:pt x="136267" y="606722"/>
                  <a:pt x="0" y="470572"/>
                  <a:pt x="0" y="303316"/>
                </a:cubicBezTo>
                <a:cubicBezTo>
                  <a:pt x="0" y="136061"/>
                  <a:pt x="136267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1" name="椭圆 11"/>
          <p:cNvSpPr/>
          <p:nvPr/>
        </p:nvSpPr>
        <p:spPr>
          <a:xfrm>
            <a:off x="7127038" y="3750834"/>
            <a:ext cx="501652" cy="500883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  <a:gd name="connsiteX43" fmla="*/ 325000 h 606722"/>
              <a:gd name="connsiteY43" fmla="*/ 325000 h 606722"/>
              <a:gd name="connsiteX44" fmla="*/ 325000 h 606722"/>
              <a:gd name="connsiteY44" fmla="*/ 325000 h 606722"/>
              <a:gd name="connsiteX45" fmla="*/ 325000 h 606722"/>
              <a:gd name="connsiteY45" fmla="*/ 325000 h 606722"/>
              <a:gd name="connsiteX46" fmla="*/ 325000 h 606722"/>
              <a:gd name="connsiteY46" fmla="*/ 325000 h 606722"/>
              <a:gd name="connsiteX47" fmla="*/ 325000 h 606722"/>
              <a:gd name="connsiteY47" fmla="*/ 325000 h 606722"/>
              <a:gd name="connsiteX48" fmla="*/ 325000 h 606722"/>
              <a:gd name="connsiteY48" fmla="*/ 325000 h 606722"/>
              <a:gd name="connsiteX49" fmla="*/ 325000 h 606722"/>
              <a:gd name="connsiteY49" fmla="*/ 325000 h 606722"/>
              <a:gd name="connsiteX50" fmla="*/ 325000 h 606722"/>
              <a:gd name="connsiteY50" fmla="*/ 325000 h 606722"/>
              <a:gd name="connsiteX51" fmla="*/ 325000 h 606722"/>
              <a:gd name="connsiteY51" fmla="*/ 325000 h 606722"/>
              <a:gd name="connsiteX52" fmla="*/ 325000 h 606722"/>
              <a:gd name="connsiteY52" fmla="*/ 325000 h 606722"/>
              <a:gd name="connsiteX53" fmla="*/ 325000 h 606722"/>
              <a:gd name="connsiteY53" fmla="*/ 325000 h 606722"/>
              <a:gd name="connsiteX54" fmla="*/ 325000 h 606722"/>
              <a:gd name="connsiteY54" fmla="*/ 325000 h 606722"/>
              <a:gd name="connsiteX55" fmla="*/ 325000 h 606722"/>
              <a:gd name="connsiteY55" fmla="*/ 325000 h 606722"/>
              <a:gd name="connsiteX56" fmla="*/ 325000 h 606722"/>
              <a:gd name="connsiteY56" fmla="*/ 325000 h 606722"/>
              <a:gd name="connsiteX57" fmla="*/ 325000 h 606722"/>
              <a:gd name="connsiteY57" fmla="*/ 325000 h 606722"/>
              <a:gd name="connsiteX58" fmla="*/ 325000 h 606722"/>
              <a:gd name="connsiteY58" fmla="*/ 325000 h 606722"/>
              <a:gd name="connsiteX59" fmla="*/ 325000 h 606722"/>
              <a:gd name="connsiteY59" fmla="*/ 325000 h 606722"/>
              <a:gd name="connsiteX60" fmla="*/ 325000 h 606722"/>
              <a:gd name="connsiteY60" fmla="*/ 325000 h 606722"/>
              <a:gd name="connsiteX61" fmla="*/ 325000 h 606722"/>
              <a:gd name="connsiteY61" fmla="*/ 325000 h 606722"/>
              <a:gd name="connsiteX62" fmla="*/ 325000 h 606722"/>
              <a:gd name="connsiteY62" fmla="*/ 325000 h 606722"/>
              <a:gd name="connsiteX63" fmla="*/ 325000 h 606722"/>
              <a:gd name="connsiteY63" fmla="*/ 325000 h 606722"/>
              <a:gd name="connsiteX64" fmla="*/ 325000 h 606722"/>
              <a:gd name="connsiteY64" fmla="*/ 325000 h 606722"/>
              <a:gd name="connsiteX65" fmla="*/ 325000 h 606722"/>
              <a:gd name="connsiteY65" fmla="*/ 325000 h 606722"/>
              <a:gd name="connsiteX66" fmla="*/ 325000 h 606722"/>
              <a:gd name="connsiteY66" fmla="*/ 325000 h 606722"/>
              <a:gd name="connsiteX67" fmla="*/ 325000 h 606722"/>
              <a:gd name="connsiteY67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607535" h="606604">
                <a:moveTo>
                  <a:pt x="394900" y="353768"/>
                </a:moveTo>
                <a:cubicBezTo>
                  <a:pt x="400507" y="353768"/>
                  <a:pt x="405045" y="358301"/>
                  <a:pt x="405045" y="363900"/>
                </a:cubicBezTo>
                <a:lnTo>
                  <a:pt x="405045" y="515616"/>
                </a:lnTo>
                <a:cubicBezTo>
                  <a:pt x="405045" y="543435"/>
                  <a:pt x="382353" y="566099"/>
                  <a:pt x="354410" y="566099"/>
                </a:cubicBezTo>
                <a:lnTo>
                  <a:pt x="212649" y="566099"/>
                </a:lnTo>
                <a:cubicBezTo>
                  <a:pt x="207131" y="566099"/>
                  <a:pt x="202593" y="561566"/>
                  <a:pt x="202593" y="556056"/>
                </a:cubicBezTo>
                <a:cubicBezTo>
                  <a:pt x="202593" y="550457"/>
                  <a:pt x="207131" y="545924"/>
                  <a:pt x="212649" y="545924"/>
                </a:cubicBezTo>
                <a:lnTo>
                  <a:pt x="354410" y="545924"/>
                </a:lnTo>
                <a:cubicBezTo>
                  <a:pt x="371140" y="545924"/>
                  <a:pt x="384845" y="532325"/>
                  <a:pt x="384845" y="515616"/>
                </a:cubicBezTo>
                <a:lnTo>
                  <a:pt x="384845" y="363900"/>
                </a:lnTo>
                <a:cubicBezTo>
                  <a:pt x="384845" y="358301"/>
                  <a:pt x="389294" y="353768"/>
                  <a:pt x="394900" y="353768"/>
                </a:cubicBezTo>
                <a:close/>
                <a:moveTo>
                  <a:pt x="131640" y="262739"/>
                </a:moveTo>
                <a:cubicBezTo>
                  <a:pt x="137236" y="262739"/>
                  <a:pt x="141766" y="267271"/>
                  <a:pt x="141766" y="272870"/>
                </a:cubicBezTo>
                <a:lnTo>
                  <a:pt x="141766" y="333565"/>
                </a:lnTo>
                <a:cubicBezTo>
                  <a:pt x="141766" y="339075"/>
                  <a:pt x="137236" y="343607"/>
                  <a:pt x="131640" y="343607"/>
                </a:cubicBezTo>
                <a:cubicBezTo>
                  <a:pt x="126044" y="343607"/>
                  <a:pt x="121514" y="339075"/>
                  <a:pt x="121514" y="333565"/>
                </a:cubicBezTo>
                <a:lnTo>
                  <a:pt x="121514" y="272870"/>
                </a:lnTo>
                <a:cubicBezTo>
                  <a:pt x="121514" y="267271"/>
                  <a:pt x="126044" y="262739"/>
                  <a:pt x="131640" y="262739"/>
                </a:cubicBezTo>
                <a:close/>
                <a:moveTo>
                  <a:pt x="489057" y="194973"/>
                </a:moveTo>
                <a:cubicBezTo>
                  <a:pt x="492973" y="190974"/>
                  <a:pt x="499381" y="190974"/>
                  <a:pt x="503386" y="194973"/>
                </a:cubicBezTo>
                <a:lnTo>
                  <a:pt x="604576" y="296095"/>
                </a:lnTo>
                <a:cubicBezTo>
                  <a:pt x="605555" y="296983"/>
                  <a:pt x="606267" y="298138"/>
                  <a:pt x="606801" y="299383"/>
                </a:cubicBezTo>
                <a:cubicBezTo>
                  <a:pt x="607780" y="301871"/>
                  <a:pt x="607780" y="304625"/>
                  <a:pt x="606801" y="307113"/>
                </a:cubicBezTo>
                <a:cubicBezTo>
                  <a:pt x="606267" y="308357"/>
                  <a:pt x="605555" y="309424"/>
                  <a:pt x="604576" y="310401"/>
                </a:cubicBezTo>
                <a:lnTo>
                  <a:pt x="503386" y="411434"/>
                </a:lnTo>
                <a:cubicBezTo>
                  <a:pt x="501339" y="413478"/>
                  <a:pt x="498758" y="414455"/>
                  <a:pt x="496177" y="414455"/>
                </a:cubicBezTo>
                <a:cubicBezTo>
                  <a:pt x="493596" y="414455"/>
                  <a:pt x="491015" y="413478"/>
                  <a:pt x="489057" y="411434"/>
                </a:cubicBezTo>
                <a:cubicBezTo>
                  <a:pt x="485052" y="407524"/>
                  <a:pt x="485052" y="401126"/>
                  <a:pt x="489057" y="397217"/>
                </a:cubicBezTo>
                <a:lnTo>
                  <a:pt x="572982" y="313333"/>
                </a:lnTo>
                <a:lnTo>
                  <a:pt x="232921" y="313333"/>
                </a:lnTo>
                <a:cubicBezTo>
                  <a:pt x="227314" y="313333"/>
                  <a:pt x="222775" y="308802"/>
                  <a:pt x="222775" y="303203"/>
                </a:cubicBezTo>
                <a:cubicBezTo>
                  <a:pt x="222775" y="297605"/>
                  <a:pt x="227314" y="293074"/>
                  <a:pt x="232921" y="293074"/>
                </a:cubicBezTo>
                <a:lnTo>
                  <a:pt x="572982" y="293074"/>
                </a:lnTo>
                <a:lnTo>
                  <a:pt x="489057" y="209279"/>
                </a:lnTo>
                <a:cubicBezTo>
                  <a:pt x="485052" y="205281"/>
                  <a:pt x="485052" y="198883"/>
                  <a:pt x="489057" y="194973"/>
                </a:cubicBezTo>
                <a:close/>
                <a:moveTo>
                  <a:pt x="211398" y="40317"/>
                </a:moveTo>
                <a:lnTo>
                  <a:pt x="354409" y="40317"/>
                </a:lnTo>
                <a:cubicBezTo>
                  <a:pt x="382353" y="40317"/>
                  <a:pt x="405046" y="62981"/>
                  <a:pt x="405046" y="90889"/>
                </a:cubicBezTo>
                <a:lnTo>
                  <a:pt x="405046" y="242605"/>
                </a:lnTo>
                <a:cubicBezTo>
                  <a:pt x="405046" y="248115"/>
                  <a:pt x="400508" y="252648"/>
                  <a:pt x="394901" y="252648"/>
                </a:cubicBezTo>
                <a:cubicBezTo>
                  <a:pt x="389295" y="252648"/>
                  <a:pt x="384845" y="248115"/>
                  <a:pt x="384845" y="242605"/>
                </a:cubicBezTo>
                <a:lnTo>
                  <a:pt x="384845" y="90889"/>
                </a:lnTo>
                <a:cubicBezTo>
                  <a:pt x="384845" y="74180"/>
                  <a:pt x="371140" y="60581"/>
                  <a:pt x="354409" y="60581"/>
                </a:cubicBezTo>
                <a:lnTo>
                  <a:pt x="211398" y="60581"/>
                </a:lnTo>
                <a:cubicBezTo>
                  <a:pt x="205791" y="60581"/>
                  <a:pt x="201253" y="56048"/>
                  <a:pt x="201253" y="50449"/>
                </a:cubicBezTo>
                <a:cubicBezTo>
                  <a:pt x="201253" y="44850"/>
                  <a:pt x="205791" y="40317"/>
                  <a:pt x="211398" y="40317"/>
                </a:cubicBezTo>
                <a:close/>
                <a:moveTo>
                  <a:pt x="147115" y="20146"/>
                </a:moveTo>
                <a:cubicBezTo>
                  <a:pt x="144890" y="20146"/>
                  <a:pt x="142576" y="20590"/>
                  <a:pt x="140084" y="21568"/>
                </a:cubicBezTo>
                <a:lnTo>
                  <a:pt x="44232" y="59782"/>
                </a:lnTo>
                <a:cubicBezTo>
                  <a:pt x="24919" y="66981"/>
                  <a:pt x="20292" y="73024"/>
                  <a:pt x="20292" y="90887"/>
                </a:cubicBezTo>
                <a:lnTo>
                  <a:pt x="20292" y="515689"/>
                </a:lnTo>
                <a:cubicBezTo>
                  <a:pt x="20292" y="533464"/>
                  <a:pt x="24919" y="539596"/>
                  <a:pt x="44054" y="546616"/>
                </a:cubicBezTo>
                <a:lnTo>
                  <a:pt x="140262" y="585098"/>
                </a:lnTo>
                <a:cubicBezTo>
                  <a:pt x="142576" y="585897"/>
                  <a:pt x="144890" y="586431"/>
                  <a:pt x="147115" y="586431"/>
                </a:cubicBezTo>
                <a:cubicBezTo>
                  <a:pt x="156015" y="586431"/>
                  <a:pt x="161978" y="578254"/>
                  <a:pt x="161978" y="566257"/>
                </a:cubicBezTo>
                <a:lnTo>
                  <a:pt x="161978" y="40319"/>
                </a:lnTo>
                <a:cubicBezTo>
                  <a:pt x="161978" y="28233"/>
                  <a:pt x="156015" y="20146"/>
                  <a:pt x="147115" y="20146"/>
                </a:cubicBezTo>
                <a:close/>
                <a:moveTo>
                  <a:pt x="151669" y="315"/>
                </a:moveTo>
                <a:cubicBezTo>
                  <a:pt x="169354" y="2727"/>
                  <a:pt x="182270" y="18724"/>
                  <a:pt x="182270" y="40319"/>
                </a:cubicBezTo>
                <a:lnTo>
                  <a:pt x="182270" y="566257"/>
                </a:lnTo>
                <a:cubicBezTo>
                  <a:pt x="182270" y="589630"/>
                  <a:pt x="167496" y="606604"/>
                  <a:pt x="147115" y="606604"/>
                </a:cubicBezTo>
                <a:cubicBezTo>
                  <a:pt x="142487" y="606604"/>
                  <a:pt x="137681" y="605716"/>
                  <a:pt x="132964" y="603938"/>
                </a:cubicBezTo>
                <a:lnTo>
                  <a:pt x="36756" y="565457"/>
                </a:lnTo>
                <a:cubicBezTo>
                  <a:pt x="10057" y="555592"/>
                  <a:pt x="0" y="542084"/>
                  <a:pt x="0" y="515689"/>
                </a:cubicBezTo>
                <a:lnTo>
                  <a:pt x="0" y="90887"/>
                </a:lnTo>
                <a:cubicBezTo>
                  <a:pt x="0" y="64492"/>
                  <a:pt x="10057" y="50895"/>
                  <a:pt x="37023" y="40942"/>
                </a:cubicBezTo>
                <a:lnTo>
                  <a:pt x="132697" y="2727"/>
                </a:lnTo>
                <a:cubicBezTo>
                  <a:pt x="139350" y="217"/>
                  <a:pt x="145774" y="-489"/>
                  <a:pt x="151669" y="3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3" name="椭圆 12"/>
          <p:cNvSpPr/>
          <p:nvPr/>
        </p:nvSpPr>
        <p:spPr>
          <a:xfrm>
            <a:off x="10083540" y="3769937"/>
            <a:ext cx="501652" cy="462678"/>
          </a:xfrm>
          <a:custGeom>
            <a:avLst/>
            <a:gdLst>
              <a:gd name="connsiteX0" fmla="*/ 176147 w 578111"/>
              <a:gd name="connsiteY0" fmla="*/ 221031 h 533197"/>
              <a:gd name="connsiteX1" fmla="*/ 212154 w 578111"/>
              <a:gd name="connsiteY1" fmla="*/ 256947 h 533197"/>
              <a:gd name="connsiteX2" fmla="*/ 212154 w 578111"/>
              <a:gd name="connsiteY2" fmla="*/ 348118 h 533197"/>
              <a:gd name="connsiteX3" fmla="*/ 176147 w 578111"/>
              <a:gd name="connsiteY3" fmla="*/ 384955 h 533197"/>
              <a:gd name="connsiteX4" fmla="*/ 139217 w 578111"/>
              <a:gd name="connsiteY4" fmla="*/ 348118 h 533197"/>
              <a:gd name="connsiteX5" fmla="*/ 139217 w 578111"/>
              <a:gd name="connsiteY5" fmla="*/ 256947 h 533197"/>
              <a:gd name="connsiteX6" fmla="*/ 176147 w 578111"/>
              <a:gd name="connsiteY6" fmla="*/ 221031 h 533197"/>
              <a:gd name="connsiteX7" fmla="*/ 267503 w 578111"/>
              <a:gd name="connsiteY7" fmla="*/ 184193 h 533197"/>
              <a:gd name="connsiteX8" fmla="*/ 303437 w 578111"/>
              <a:gd name="connsiteY8" fmla="*/ 221030 h 533197"/>
              <a:gd name="connsiteX9" fmla="*/ 303437 w 578111"/>
              <a:gd name="connsiteY9" fmla="*/ 348119 h 533197"/>
              <a:gd name="connsiteX10" fmla="*/ 267503 w 578111"/>
              <a:gd name="connsiteY10" fmla="*/ 384956 h 533197"/>
              <a:gd name="connsiteX11" fmla="*/ 230648 w 578111"/>
              <a:gd name="connsiteY11" fmla="*/ 348119 h 533197"/>
              <a:gd name="connsiteX12" fmla="*/ 230648 w 578111"/>
              <a:gd name="connsiteY12" fmla="*/ 221030 h 533197"/>
              <a:gd name="connsiteX13" fmla="*/ 267503 w 578111"/>
              <a:gd name="connsiteY13" fmla="*/ 184193 h 533197"/>
              <a:gd name="connsiteX14" fmla="*/ 357937 w 578111"/>
              <a:gd name="connsiteY14" fmla="*/ 148390 h 533197"/>
              <a:gd name="connsiteX15" fmla="*/ 394867 w 578111"/>
              <a:gd name="connsiteY15" fmla="*/ 184289 h 533197"/>
              <a:gd name="connsiteX16" fmla="*/ 394867 w 578111"/>
              <a:gd name="connsiteY16" fmla="*/ 348136 h 533197"/>
              <a:gd name="connsiteX17" fmla="*/ 357937 w 578111"/>
              <a:gd name="connsiteY17" fmla="*/ 384955 h 533197"/>
              <a:gd name="connsiteX18" fmla="*/ 321930 w 578111"/>
              <a:gd name="connsiteY18" fmla="*/ 348136 h 533197"/>
              <a:gd name="connsiteX19" fmla="*/ 321930 w 578111"/>
              <a:gd name="connsiteY19" fmla="*/ 184289 h 533197"/>
              <a:gd name="connsiteX20" fmla="*/ 357937 w 578111"/>
              <a:gd name="connsiteY20" fmla="*/ 148390 h 533197"/>
              <a:gd name="connsiteX21" fmla="*/ 267469 w 578111"/>
              <a:gd name="connsiteY21" fmla="*/ 0 h 533197"/>
              <a:gd name="connsiteX22" fmla="*/ 529404 w 578111"/>
              <a:gd name="connsiteY22" fmla="*/ 218252 h 533197"/>
              <a:gd name="connsiteX23" fmla="*/ 566296 w 578111"/>
              <a:gd name="connsiteY23" fmla="*/ 218252 h 533197"/>
              <a:gd name="connsiteX24" fmla="*/ 576441 w 578111"/>
              <a:gd name="connsiteY24" fmla="*/ 224698 h 533197"/>
              <a:gd name="connsiteX25" fmla="*/ 575519 w 578111"/>
              <a:gd name="connsiteY25" fmla="*/ 237590 h 533197"/>
              <a:gd name="connsiteX26" fmla="*/ 514647 w 578111"/>
              <a:gd name="connsiteY26" fmla="*/ 310341 h 533197"/>
              <a:gd name="connsiteX27" fmla="*/ 505424 w 578111"/>
              <a:gd name="connsiteY27" fmla="*/ 314945 h 533197"/>
              <a:gd name="connsiteX28" fmla="*/ 496201 w 578111"/>
              <a:gd name="connsiteY28" fmla="*/ 310341 h 533197"/>
              <a:gd name="connsiteX29" fmla="*/ 435328 w 578111"/>
              <a:gd name="connsiteY29" fmla="*/ 237590 h 533197"/>
              <a:gd name="connsiteX30" fmla="*/ 433484 w 578111"/>
              <a:gd name="connsiteY30" fmla="*/ 224698 h 533197"/>
              <a:gd name="connsiteX31" fmla="*/ 444551 w 578111"/>
              <a:gd name="connsiteY31" fmla="*/ 218252 h 533197"/>
              <a:gd name="connsiteX32" fmla="*/ 480521 w 578111"/>
              <a:gd name="connsiteY32" fmla="*/ 218252 h 533197"/>
              <a:gd name="connsiteX33" fmla="*/ 267469 w 578111"/>
              <a:gd name="connsiteY33" fmla="*/ 47886 h 533197"/>
              <a:gd name="connsiteX34" fmla="*/ 48882 w 578111"/>
              <a:gd name="connsiteY34" fmla="*/ 266138 h 533197"/>
              <a:gd name="connsiteX35" fmla="*/ 267469 w 578111"/>
              <a:gd name="connsiteY35" fmla="*/ 484390 h 533197"/>
              <a:gd name="connsiteX36" fmla="*/ 456541 w 578111"/>
              <a:gd name="connsiteY36" fmla="*/ 375724 h 533197"/>
              <a:gd name="connsiteX37" fmla="*/ 489744 w 578111"/>
              <a:gd name="connsiteY37" fmla="*/ 366515 h 533197"/>
              <a:gd name="connsiteX38" fmla="*/ 498967 w 578111"/>
              <a:gd name="connsiteY38" fmla="*/ 399668 h 533197"/>
              <a:gd name="connsiteX39" fmla="*/ 267469 w 578111"/>
              <a:gd name="connsiteY39" fmla="*/ 533197 h 533197"/>
              <a:gd name="connsiteX40" fmla="*/ 0 w 578111"/>
              <a:gd name="connsiteY40" fmla="*/ 266138 h 533197"/>
              <a:gd name="connsiteX41" fmla="*/ 267469 w 578111"/>
              <a:gd name="connsiteY41" fmla="*/ 0 h 533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8111" h="533197">
                <a:moveTo>
                  <a:pt x="176147" y="221031"/>
                </a:moveTo>
                <a:cubicBezTo>
                  <a:pt x="196459" y="221031"/>
                  <a:pt x="212154" y="237608"/>
                  <a:pt x="212154" y="256947"/>
                </a:cubicBezTo>
                <a:lnTo>
                  <a:pt x="212154" y="348118"/>
                </a:lnTo>
                <a:cubicBezTo>
                  <a:pt x="212154" y="368378"/>
                  <a:pt x="196459" y="384955"/>
                  <a:pt x="176147" y="384955"/>
                </a:cubicBezTo>
                <a:cubicBezTo>
                  <a:pt x="155836" y="384955"/>
                  <a:pt x="139217" y="368378"/>
                  <a:pt x="139217" y="348118"/>
                </a:cubicBezTo>
                <a:lnTo>
                  <a:pt x="139217" y="256947"/>
                </a:lnTo>
                <a:cubicBezTo>
                  <a:pt x="139217" y="237608"/>
                  <a:pt x="155836" y="221031"/>
                  <a:pt x="176147" y="221031"/>
                </a:cubicBezTo>
                <a:close/>
                <a:moveTo>
                  <a:pt x="267503" y="184193"/>
                </a:moveTo>
                <a:cubicBezTo>
                  <a:pt x="286852" y="184193"/>
                  <a:pt x="303437" y="200770"/>
                  <a:pt x="303437" y="221030"/>
                </a:cubicBezTo>
                <a:lnTo>
                  <a:pt x="303437" y="348119"/>
                </a:lnTo>
                <a:cubicBezTo>
                  <a:pt x="303437" y="368379"/>
                  <a:pt x="287774" y="384956"/>
                  <a:pt x="267503" y="384956"/>
                </a:cubicBezTo>
                <a:cubicBezTo>
                  <a:pt x="247233" y="384956"/>
                  <a:pt x="230648" y="368379"/>
                  <a:pt x="230648" y="348119"/>
                </a:cubicBezTo>
                <a:lnTo>
                  <a:pt x="230648" y="221030"/>
                </a:lnTo>
                <a:cubicBezTo>
                  <a:pt x="230648" y="200770"/>
                  <a:pt x="247233" y="184193"/>
                  <a:pt x="267503" y="184193"/>
                </a:cubicBezTo>
                <a:close/>
                <a:moveTo>
                  <a:pt x="357937" y="148390"/>
                </a:moveTo>
                <a:cubicBezTo>
                  <a:pt x="378249" y="148390"/>
                  <a:pt x="394867" y="164959"/>
                  <a:pt x="394867" y="184289"/>
                </a:cubicBezTo>
                <a:lnTo>
                  <a:pt x="394867" y="348136"/>
                </a:lnTo>
                <a:cubicBezTo>
                  <a:pt x="394867" y="368386"/>
                  <a:pt x="378249" y="384955"/>
                  <a:pt x="357937" y="384955"/>
                </a:cubicBezTo>
                <a:cubicBezTo>
                  <a:pt x="338549" y="384955"/>
                  <a:pt x="321930" y="368386"/>
                  <a:pt x="321930" y="348136"/>
                </a:cubicBezTo>
                <a:lnTo>
                  <a:pt x="321930" y="184289"/>
                </a:lnTo>
                <a:cubicBezTo>
                  <a:pt x="321930" y="164959"/>
                  <a:pt x="338549" y="148390"/>
                  <a:pt x="357937" y="148390"/>
                </a:cubicBezTo>
                <a:close/>
                <a:moveTo>
                  <a:pt x="267469" y="0"/>
                </a:moveTo>
                <a:cubicBezTo>
                  <a:pt x="397514" y="0"/>
                  <a:pt x="507268" y="93931"/>
                  <a:pt x="529404" y="218252"/>
                </a:cubicBezTo>
                <a:lnTo>
                  <a:pt x="566296" y="218252"/>
                </a:lnTo>
                <a:cubicBezTo>
                  <a:pt x="570907" y="218252"/>
                  <a:pt x="574597" y="221014"/>
                  <a:pt x="576441" y="224698"/>
                </a:cubicBezTo>
                <a:cubicBezTo>
                  <a:pt x="579208" y="229302"/>
                  <a:pt x="578286" y="233907"/>
                  <a:pt x="575519" y="237590"/>
                </a:cubicBezTo>
                <a:lnTo>
                  <a:pt x="514647" y="310341"/>
                </a:lnTo>
                <a:cubicBezTo>
                  <a:pt x="511880" y="313104"/>
                  <a:pt x="509113" y="314945"/>
                  <a:pt x="505424" y="314945"/>
                </a:cubicBezTo>
                <a:cubicBezTo>
                  <a:pt x="501734" y="314945"/>
                  <a:pt x="498045" y="313104"/>
                  <a:pt x="496201" y="310341"/>
                </a:cubicBezTo>
                <a:lnTo>
                  <a:pt x="435328" y="237590"/>
                </a:lnTo>
                <a:cubicBezTo>
                  <a:pt x="431639" y="233907"/>
                  <a:pt x="431639" y="229302"/>
                  <a:pt x="433484" y="224698"/>
                </a:cubicBezTo>
                <a:cubicBezTo>
                  <a:pt x="435328" y="221014"/>
                  <a:pt x="439940" y="218252"/>
                  <a:pt x="444551" y="218252"/>
                </a:cubicBezTo>
                <a:lnTo>
                  <a:pt x="480521" y="218252"/>
                </a:lnTo>
                <a:cubicBezTo>
                  <a:pt x="458386" y="120637"/>
                  <a:pt x="370767" y="47886"/>
                  <a:pt x="267469" y="47886"/>
                </a:cubicBezTo>
                <a:cubicBezTo>
                  <a:pt x="146647" y="47886"/>
                  <a:pt x="48882" y="146422"/>
                  <a:pt x="48882" y="266138"/>
                </a:cubicBezTo>
                <a:cubicBezTo>
                  <a:pt x="48882" y="386775"/>
                  <a:pt x="146647" y="484390"/>
                  <a:pt x="267469" y="484390"/>
                </a:cubicBezTo>
                <a:cubicBezTo>
                  <a:pt x="344942" y="484390"/>
                  <a:pt x="417805" y="442949"/>
                  <a:pt x="456541" y="375724"/>
                </a:cubicBezTo>
                <a:cubicBezTo>
                  <a:pt x="462998" y="363753"/>
                  <a:pt x="477754" y="360069"/>
                  <a:pt x="489744" y="366515"/>
                </a:cubicBezTo>
                <a:cubicBezTo>
                  <a:pt x="501734" y="373883"/>
                  <a:pt x="505424" y="388617"/>
                  <a:pt x="498967" y="399668"/>
                </a:cubicBezTo>
                <a:cubicBezTo>
                  <a:pt x="451008" y="482548"/>
                  <a:pt x="362466" y="533197"/>
                  <a:pt x="267469" y="533197"/>
                </a:cubicBezTo>
                <a:cubicBezTo>
                  <a:pt x="119900" y="533197"/>
                  <a:pt x="0" y="413481"/>
                  <a:pt x="0" y="266138"/>
                </a:cubicBezTo>
                <a:cubicBezTo>
                  <a:pt x="0" y="119716"/>
                  <a:pt x="119900" y="0"/>
                  <a:pt x="2674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8709200" y="390818"/>
            <a:ext cx="1303474" cy="108102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" y="5629275"/>
            <a:ext cx="1481567" cy="1228725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等腰三角形 21"/>
          <p:cNvSpPr/>
          <p:nvPr/>
        </p:nvSpPr>
        <p:spPr>
          <a:xfrm flipV="1">
            <a:off x="4534306" y="3196454"/>
            <a:ext cx="256632" cy="10477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flipV="1">
            <a:off x="7249548" y="3153550"/>
            <a:ext cx="256632" cy="10477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flipV="1">
            <a:off x="10206051" y="3153550"/>
            <a:ext cx="256632" cy="104778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1166890" y="4671285"/>
            <a:ext cx="1198880" cy="39878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准备工作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800847" y="4671285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如何办理业务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6516090" y="4628381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日常管理工作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8956497" y="4628381"/>
            <a:ext cx="275573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项目申报（重大项目）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50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 animBg="1"/>
      <p:bldP spid="6" grpId="0" animBg="1"/>
      <p:bldP spid="7" grpId="0" animBg="1"/>
      <p:bldP spid="8" grpId="0" animBg="1"/>
      <p:bldP spid="34" grpId="0" bldLvl="0" animBg="1"/>
      <p:bldP spid="32" grpId="0" animBg="1"/>
      <p:bldP spid="31" grpId="0" animBg="1"/>
      <p:bldP spid="33" grpId="0" animBg="1"/>
      <p:bldP spid="22" grpId="0" animBg="1"/>
      <p:bldP spid="23" grpId="0" animBg="1"/>
      <p:bldP spid="24" grpId="0" animBg="1"/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24326" y="212122"/>
            <a:ext cx="12148916" cy="521970"/>
            <a:chOff x="-143775" y="345292"/>
            <a:chExt cx="12481851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-143775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468539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723358" y="345292"/>
              <a:ext cx="2745307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变更项目负责人</a:t>
              </a:r>
            </a:p>
          </p:txBody>
        </p:sp>
      </p:grp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81710" y="921385"/>
            <a:ext cx="10135235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>
                <a:sym typeface="+mn-ea"/>
              </a:rPr>
              <a:t>注意事项：</a:t>
            </a:r>
            <a:endParaRPr lang="zh-CN" altLang="en-US">
              <a:sym typeface="+mn-ea"/>
            </a:endParaRP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zh-CN" altLang="en-US" sz="2000"/>
              <a:t>负责人姓名、证件类型、证件号码、责任单位为必填项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zh-CN" altLang="en-US" sz="2000"/>
              <a:t>变更后负责人在当前责任单位：变更申请审批通过后，</a:t>
            </a:r>
            <a:r>
              <a:rPr lang="zh-CN" altLang="en-US" sz="2000">
                <a:sym typeface="+mn-ea"/>
              </a:rPr>
              <a:t>负责人信息自动更新，项目所在责任单位信息不变</a:t>
            </a:r>
          </a:p>
          <a:p>
            <a:pPr marL="342900" indent="-342900">
              <a:lnSpc>
                <a:spcPct val="250000"/>
              </a:lnSpc>
              <a:buAutoNum type="arabicPeriod"/>
            </a:pPr>
            <a:r>
              <a:rPr lang="zh-CN" altLang="en-US" sz="2000"/>
              <a:t>变更后负责人不在当前单位：变更申请审批通过后，项目负责人信息自动更新，同时项目所在责任单位自动调整到变更后负责人所在单位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04340" y="812165"/>
            <a:ext cx="8783320" cy="523430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074" y="212122"/>
            <a:ext cx="12148916" cy="521970"/>
            <a:chOff x="-143775" y="345292"/>
            <a:chExt cx="12481851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-143775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468539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723358" y="345292"/>
              <a:ext cx="2745307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变更项目负责人</a:t>
              </a:r>
            </a:p>
          </p:txBody>
        </p:sp>
      </p:grp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6360" y="212090"/>
            <a:ext cx="11978005" cy="521970"/>
            <a:chOff x="38902" y="345292"/>
            <a:chExt cx="12117147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38902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286512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06033" y="345292"/>
              <a:ext cx="237996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变更责任单位</a:t>
              </a:r>
            </a:p>
          </p:txBody>
        </p:sp>
      </p:grp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5320" y="878205"/>
            <a:ext cx="10982960" cy="5877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>
                <a:sym typeface="+mn-ea"/>
              </a:rPr>
              <a:t>注意事项：</a:t>
            </a:r>
            <a:endParaRPr lang="zh-CN" altLang="en-US">
              <a:sym typeface="+mn-ea"/>
            </a:endParaRP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/>
              <a:t>变更前后责任单位同属一个省级主管单位：由负责人发起变更申请，经调出责任单位审核通过自动转入调入责任单位，调入责任单位同意接收后，由所在省规划办审核并报送全国社科工作办审批。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/>
              <a:t>变更前后责任单位不属一个省级主管单位：由负责人发起变更申请，经调出责任单位审核通过后，需调出单位所在省规划办审核，审核通过后，自动转入调入责任单位审核，调入单位同意接收后由调入单位所在省规划办审核，调入省规划办审核通过后，报送全国社科工作办审批。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 sz="2000"/>
              <a:t>变更责任单位批复通过：项目所在责任单位自动更新，同时将项目负责人由调出单位自动转入调入单位。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8845" y="909320"/>
            <a:ext cx="10353542" cy="504000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6360" y="212090"/>
            <a:ext cx="11978005" cy="521970"/>
            <a:chOff x="38902" y="345292"/>
            <a:chExt cx="12117147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38902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286512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06033" y="345292"/>
              <a:ext cx="237996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变更责任单位</a:t>
              </a:r>
            </a:p>
          </p:txBody>
        </p:sp>
      </p:grp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54793" y="199422"/>
            <a:ext cx="11082118" cy="521970"/>
            <a:chOff x="495577" y="345292"/>
            <a:chExt cx="11385817" cy="521970"/>
          </a:xfrm>
        </p:grpSpPr>
        <p:cxnSp>
          <p:nvCxnSpPr>
            <p:cNvPr id="7" name="直接连接符 6"/>
            <p:cNvCxnSpPr>
              <a:endCxn id="9" idx="1"/>
            </p:cNvCxnSpPr>
            <p:nvPr/>
          </p:nvCxnSpPr>
          <p:spPr>
            <a:xfrm>
              <a:off x="495577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9" idx="3"/>
            </p:cNvCxnSpPr>
            <p:nvPr/>
          </p:nvCxnSpPr>
          <p:spPr>
            <a:xfrm>
              <a:off x="7011857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362711" y="345292"/>
              <a:ext cx="164927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预算调整</a:t>
              </a:r>
            </a:p>
          </p:txBody>
        </p:sp>
      </p:grp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7365" y="829945"/>
            <a:ext cx="8634252" cy="519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2838" y="212122"/>
            <a:ext cx="11793953" cy="521970"/>
            <a:chOff x="38244" y="345292"/>
            <a:chExt cx="12117160" cy="52197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8244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7285867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4906030" y="345292"/>
              <a:ext cx="237996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项目结项验收</a:t>
              </a: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076960" y="1453515"/>
            <a:ext cx="10546080" cy="42462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sz="2800"/>
              <a:t>注意事项：</a:t>
            </a:r>
            <a:endParaRPr lang="zh-CN" altLang="en-US"/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/>
              <a:t>项目开始申请结项之前，应结束所有的变更业务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/>
              <a:t>开始申请结项后，项目自动进入结题验收流程，此时不能再发起任何变更或调整申请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/>
              <a:t>如有预算填报列表、项目变更、预算调整等正在进行的业务，则无法发起结项申请</a:t>
            </a:r>
          </a:p>
          <a:p>
            <a:pPr marL="457200" indent="-457200">
              <a:lnSpc>
                <a:spcPct val="250000"/>
              </a:lnSpc>
              <a:buAutoNum type="arabicPeriod"/>
            </a:pPr>
            <a:r>
              <a:rPr lang="zh-CN" altLang="en-US" sz="2000"/>
              <a:t>如项目已超过清理期，且在清理期之前未申请过晚于清理期的延期，则无法发起结项申请</a:t>
            </a:r>
          </a:p>
        </p:txBody>
      </p:sp>
      <p:sp>
        <p:nvSpPr>
          <p:cNvPr id="13" name="任意多边形 39"/>
          <p:cNvSpPr/>
          <p:nvPr/>
        </p:nvSpPr>
        <p:spPr>
          <a:xfrm>
            <a:off x="10445469" y="551742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6520" y="926465"/>
            <a:ext cx="11998325" cy="478472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52838" y="212122"/>
            <a:ext cx="11793953" cy="521970"/>
            <a:chOff x="38244" y="345292"/>
            <a:chExt cx="12117160" cy="52197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8244" y="606267"/>
              <a:ext cx="486725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7285867" y="606267"/>
              <a:ext cx="486953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906030" y="345292"/>
              <a:ext cx="237996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项目结项申请</a:t>
              </a:r>
              <a:endParaRPr lang="en-US" altLang="zh-CN" sz="2800" dirty="0">
                <a:latin typeface="+mj-ea"/>
                <a:ea typeface="+mj-ea"/>
              </a:endParaRPr>
            </a:p>
          </p:txBody>
        </p:sp>
      </p:grpSp>
      <p:sp>
        <p:nvSpPr>
          <p:cNvPr id="11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2358" y="922671"/>
            <a:ext cx="10919534" cy="532894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0" y="621030"/>
              <a:ext cx="4785360" cy="1651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7406640" y="628015"/>
              <a:ext cx="4784725" cy="952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4894399" y="345292"/>
              <a:ext cx="2403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项目结项申请</a:t>
              </a:r>
            </a:p>
          </p:txBody>
        </p:sp>
      </p:grpSp>
      <p:sp>
        <p:nvSpPr>
          <p:cNvPr id="11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3035" y="212122"/>
            <a:ext cx="11793855" cy="521970"/>
            <a:chOff x="38446" y="345292"/>
            <a:chExt cx="12117059" cy="521970"/>
          </a:xfrm>
        </p:grpSpPr>
        <p:cxnSp>
          <p:nvCxnSpPr>
            <p:cNvPr id="2" name="直接连接符 1"/>
            <p:cNvCxnSpPr>
              <a:endCxn id="3" idx="1"/>
            </p:cNvCxnSpPr>
            <p:nvPr/>
          </p:nvCxnSpPr>
          <p:spPr>
            <a:xfrm>
              <a:off x="38446" y="606245"/>
              <a:ext cx="4502225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>
              <a:stCxn id="3" idx="3"/>
            </p:cNvCxnSpPr>
            <p:nvPr/>
          </p:nvCxnSpPr>
          <p:spPr>
            <a:xfrm>
              <a:off x="7651323" y="606245"/>
              <a:ext cx="450418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文本框 2"/>
            <p:cNvSpPr txBox="1"/>
            <p:nvPr/>
          </p:nvSpPr>
          <p:spPr>
            <a:xfrm>
              <a:off x="4540688" y="345292"/>
              <a:ext cx="3110652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项目结项申请步骤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033905" y="1167765"/>
            <a:ext cx="812355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填写结项基本信息（包括选择鉴定成果形式、上传鉴定材料等）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填写课题组成员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课题组主要阶段性成果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填写项目资金决算表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建议规避的鉴定专家（如无可留空此页）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打印项目资金决算表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上传支出明细账（单位财务部门和审计部门盖章）</a:t>
            </a:r>
          </a:p>
          <a:p>
            <a:pPr marL="342900" indent="-342900">
              <a:lnSpc>
                <a:spcPct val="200000"/>
              </a:lnSpc>
              <a:buAutoNum type="arabicPeriod"/>
            </a:pPr>
            <a:r>
              <a:rPr lang="zh-CN" altLang="en-US"/>
              <a:t>提交结项申请材料</a:t>
            </a:r>
          </a:p>
        </p:txBody>
      </p:sp>
      <p:sp>
        <p:nvSpPr>
          <p:cNvPr id="11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2065" y="212090"/>
            <a:ext cx="12179935" cy="521970"/>
            <a:chOff x="15005" y="345292"/>
            <a:chExt cx="12160721" cy="521970"/>
          </a:xfrm>
        </p:grpSpPr>
        <p:cxnSp>
          <p:nvCxnSpPr>
            <p:cNvPr id="4" name="直接连接符 3"/>
            <p:cNvCxnSpPr>
              <a:endCxn id="6" idx="1"/>
            </p:cNvCxnSpPr>
            <p:nvPr/>
          </p:nvCxnSpPr>
          <p:spPr>
            <a:xfrm flipV="1">
              <a:off x="15005" y="606267"/>
              <a:ext cx="4525488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6" idx="3"/>
            </p:cNvCxnSpPr>
            <p:nvPr/>
          </p:nvCxnSpPr>
          <p:spPr>
            <a:xfrm>
              <a:off x="7650879" y="606267"/>
              <a:ext cx="4524847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540675" y="345292"/>
              <a:ext cx="311065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项目结项审批流程</a:t>
              </a: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68459" y="930067"/>
            <a:ext cx="8400147" cy="5816538"/>
          </a:xfrm>
          <a:prstGeom prst="rect">
            <a:avLst/>
          </a:prstGeom>
        </p:spPr>
      </p:pic>
      <p:sp>
        <p:nvSpPr>
          <p:cNvPr id="11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20090" y="1252317"/>
            <a:ext cx="1075182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 fontAlgn="auto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/>
              <a:t>在互联网飞速发展的今天</a:t>
            </a:r>
            <a:r>
              <a:rPr lang="zh-CN" altLang="en-US" sz="2000" dirty="0">
                <a:sym typeface="+mn-ea"/>
              </a:rPr>
              <a:t>，民众对于信息获取的及时性，服务的快捷性以及有效性有了更高的要求，</a:t>
            </a:r>
            <a:r>
              <a:rPr lang="zh-CN" altLang="en-US" sz="2000" dirty="0"/>
              <a:t>从前的人力办公和线下纸质化资料管理，已经不能很好地适应今天的海量数据内容的处理。</a:t>
            </a:r>
          </a:p>
          <a:p>
            <a:pPr marL="342900" indent="-342900" algn="l" fontAlgn="auto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/>
              <a:t>办公信息化、政务服务化、大数据科学决策变得日益重要起来。这些诉求对政府提供新的服务越来越重要。</a:t>
            </a:r>
          </a:p>
          <a:p>
            <a:pPr marL="342900" indent="-342900" algn="l" fontAlgn="auto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/>
              <a:t>原有系统的建设不完善。旧的数据资源和业务办理一直未能进行一站式整合，各部门信息相对独立分散，使得日常工作中无法避免大量的人力工作和重复性工作。</a:t>
            </a:r>
          </a:p>
          <a:p>
            <a:pPr marL="342900" indent="-342900" algn="l" fontAlgn="auto">
              <a:lnSpc>
                <a:spcPct val="15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/>
              <a:t>社科管理阳光政务服务的推动需要。将线下办公迁移到网络平台办公，提高工作和生产效率。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8265" y="212090"/>
            <a:ext cx="11951335" cy="521970"/>
            <a:chOff x="38899" y="345292"/>
            <a:chExt cx="12116507" cy="521970"/>
          </a:xfrm>
        </p:grpSpPr>
        <p:cxnSp>
          <p:nvCxnSpPr>
            <p:cNvPr id="9" name="直接连接符 8"/>
            <p:cNvCxnSpPr>
              <a:endCxn id="11" idx="1"/>
            </p:cNvCxnSpPr>
            <p:nvPr/>
          </p:nvCxnSpPr>
          <p:spPr>
            <a:xfrm>
              <a:off x="38899" y="606267"/>
              <a:ext cx="48672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11" idx="3"/>
            </p:cNvCxnSpPr>
            <p:nvPr/>
          </p:nvCxnSpPr>
          <p:spPr>
            <a:xfrm>
              <a:off x="7285874" y="606267"/>
              <a:ext cx="486953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4906035" y="345292"/>
              <a:ext cx="237996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平台建设背景</a:t>
              </a:r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 flipV="1">
            <a:off x="-1099284" y="1444859"/>
            <a:ext cx="6166850" cy="3968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 flipV="1">
            <a:off x="3899720" y="2151953"/>
            <a:ext cx="1015660" cy="653564"/>
          </a:xfrm>
          <a:prstGeom prst="triangl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40605" y="2125356"/>
            <a:ext cx="3230880" cy="70675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cs"/>
              </a:rPr>
              <a:t>日常管理工作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906217" y="3180803"/>
            <a:ext cx="3883660" cy="23069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人员数据维护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项目数据维护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专家数据维护</a:t>
            </a:r>
          </a:p>
          <a:p>
            <a:pPr marL="285750" marR="0" lvl="0" indent="-28575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数据导出和统计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7" grpId="0"/>
      <p:bldP spid="38" grpId="0"/>
      <p:bldP spid="4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/>
          <p:cNvGrpSpPr/>
          <p:nvPr/>
        </p:nvGrpSpPr>
        <p:grpSpPr>
          <a:xfrm>
            <a:off x="4666248" y="1646097"/>
            <a:ext cx="3038905" cy="4665925"/>
            <a:chOff x="4557086" y="1557908"/>
            <a:chExt cx="3077827" cy="4312699"/>
          </a:xfrm>
        </p:grpSpPr>
        <p:sp>
          <p:nvSpPr>
            <p:cNvPr id="18" name="îṥļîḑé-Rectangle 10"/>
            <p:cNvSpPr/>
            <p:nvPr/>
          </p:nvSpPr>
          <p:spPr>
            <a:xfrm>
              <a:off x="4557087" y="1557908"/>
              <a:ext cx="3077826" cy="4312699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9" name="îṥļîḑé-Right Triangle 11"/>
            <p:cNvSpPr/>
            <p:nvPr/>
          </p:nvSpPr>
          <p:spPr>
            <a:xfrm rot="5400000">
              <a:off x="4557086" y="1557908"/>
              <a:ext cx="1198892" cy="1198892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Agency FB" panose="020B0503020202020204" pitchFamily="34" charset="0"/>
              </a:endParaRPr>
            </a:p>
          </p:txBody>
        </p:sp>
        <p:sp>
          <p:nvSpPr>
            <p:cNvPr id="20" name="îṥļîḑé-Right Triangle 12"/>
            <p:cNvSpPr/>
            <p:nvPr/>
          </p:nvSpPr>
          <p:spPr>
            <a:xfrm rot="16200000">
              <a:off x="6341751" y="4577445"/>
              <a:ext cx="1293162" cy="1293162"/>
            </a:xfrm>
            <a:prstGeom prst="rtTriangle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Agency FB" panose="020B0503020202020204" pitchFamily="34" charset="0"/>
              </a:endParaRPr>
            </a:p>
          </p:txBody>
        </p:sp>
        <p:sp>
          <p:nvSpPr>
            <p:cNvPr id="22" name="îṥļîḑé-TextBox 26"/>
            <p:cNvSpPr txBox="1"/>
            <p:nvPr/>
          </p:nvSpPr>
          <p:spPr>
            <a:xfrm rot="18969360">
              <a:off x="4745431" y="1729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Agency FB" panose="020B0503020202020204" pitchFamily="34" charset="0"/>
                </a:rPr>
                <a:t>02</a:t>
              </a:r>
            </a:p>
          </p:txBody>
        </p:sp>
      </p:grpSp>
      <p:grpSp>
        <p:nvGrpSpPr>
          <p:cNvPr id="4" name="Group 6"/>
          <p:cNvGrpSpPr/>
          <p:nvPr/>
        </p:nvGrpSpPr>
        <p:grpSpPr>
          <a:xfrm>
            <a:off x="1231900" y="1646097"/>
            <a:ext cx="3139621" cy="4665897"/>
            <a:chOff x="860525" y="1557908"/>
            <a:chExt cx="3077827" cy="4312699"/>
          </a:xfrm>
        </p:grpSpPr>
        <p:sp>
          <p:nvSpPr>
            <p:cNvPr id="12" name="îṥļîḑé-Rectangle 3"/>
            <p:cNvSpPr/>
            <p:nvPr/>
          </p:nvSpPr>
          <p:spPr>
            <a:xfrm>
              <a:off x="860526" y="1557908"/>
              <a:ext cx="3077826" cy="4312699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13" name="ïşḻïďê-Right Triangle 4"/>
            <p:cNvSpPr/>
            <p:nvPr/>
          </p:nvSpPr>
          <p:spPr>
            <a:xfrm rot="5400000">
              <a:off x="860525" y="1557908"/>
              <a:ext cx="1198892" cy="1198892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Agency FB" panose="020B0503020202020204" pitchFamily="34" charset="0"/>
              </a:endParaRPr>
            </a:p>
          </p:txBody>
        </p:sp>
        <p:sp>
          <p:nvSpPr>
            <p:cNvPr id="14" name="ïşḻïďê-Right Triangle 5"/>
            <p:cNvSpPr/>
            <p:nvPr/>
          </p:nvSpPr>
          <p:spPr>
            <a:xfrm rot="16200000">
              <a:off x="2645190" y="4577445"/>
              <a:ext cx="1293162" cy="1293162"/>
            </a:xfrm>
            <a:prstGeom prst="rtTriangl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Agency FB" panose="020B0503020202020204" pitchFamily="34" charset="0"/>
              </a:endParaRPr>
            </a:p>
          </p:txBody>
        </p:sp>
        <p:sp>
          <p:nvSpPr>
            <p:cNvPr id="16" name="ïşḻïďê-TextBox 25"/>
            <p:cNvSpPr txBox="1"/>
            <p:nvPr/>
          </p:nvSpPr>
          <p:spPr>
            <a:xfrm rot="18969360">
              <a:off x="933595" y="1729163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Agency FB" panose="020B0503020202020204" pitchFamily="34" charset="0"/>
                </a:rPr>
                <a:t>01</a:t>
              </a:r>
            </a:p>
          </p:txBody>
        </p:sp>
      </p:grpSp>
      <p:grpSp>
        <p:nvGrpSpPr>
          <p:cNvPr id="5" name="Group 2"/>
          <p:cNvGrpSpPr/>
          <p:nvPr/>
        </p:nvGrpSpPr>
        <p:grpSpPr>
          <a:xfrm>
            <a:off x="8100597" y="1646097"/>
            <a:ext cx="2960980" cy="4665913"/>
            <a:chOff x="8253648" y="1557908"/>
            <a:chExt cx="3077827" cy="4312699"/>
          </a:xfrm>
        </p:grpSpPr>
        <p:sp>
          <p:nvSpPr>
            <p:cNvPr id="6" name="ïşḻïďê-Rectangle 17"/>
            <p:cNvSpPr/>
            <p:nvPr/>
          </p:nvSpPr>
          <p:spPr>
            <a:xfrm>
              <a:off x="8253649" y="1557908"/>
              <a:ext cx="3077826" cy="4312699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1800000" anchor="t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1600" dirty="0">
                <a:solidFill>
                  <a:schemeClr val="dk1">
                    <a:lumMod val="100000"/>
                  </a:schemeClr>
                </a:solidFill>
                <a:latin typeface="Agency FB" panose="020B0503020202020204" pitchFamily="34" charset="0"/>
              </a:endParaRPr>
            </a:p>
          </p:txBody>
        </p:sp>
        <p:sp>
          <p:nvSpPr>
            <p:cNvPr id="7" name="ïşḻïďê-Right Triangle 18"/>
            <p:cNvSpPr/>
            <p:nvPr/>
          </p:nvSpPr>
          <p:spPr>
            <a:xfrm rot="5400000">
              <a:off x="8253648" y="1557908"/>
              <a:ext cx="1198892" cy="1198892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latin typeface="Agency FB" panose="020B0503020202020204" pitchFamily="34" charset="0"/>
              </a:endParaRPr>
            </a:p>
          </p:txBody>
        </p:sp>
        <p:sp>
          <p:nvSpPr>
            <p:cNvPr id="8" name="ïşḻïďê-Right Triangle 19"/>
            <p:cNvSpPr/>
            <p:nvPr/>
          </p:nvSpPr>
          <p:spPr>
            <a:xfrm rot="16200000">
              <a:off x="10038313" y="4577445"/>
              <a:ext cx="1293162" cy="1293162"/>
            </a:xfrm>
            <a:prstGeom prst="rtTriangle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latin typeface="Agency FB" panose="020B0503020202020204" pitchFamily="34" charset="0"/>
              </a:endParaRPr>
            </a:p>
          </p:txBody>
        </p:sp>
        <p:sp>
          <p:nvSpPr>
            <p:cNvPr id="10" name="ïşḻïďê-TextBox 27"/>
            <p:cNvSpPr txBox="1"/>
            <p:nvPr/>
          </p:nvSpPr>
          <p:spPr>
            <a:xfrm rot="18969360">
              <a:off x="8405276" y="1729162"/>
              <a:ext cx="470000" cy="400110"/>
            </a:xfrm>
            <a:prstGeom prst="rect">
              <a:avLst/>
            </a:prstGeom>
            <a:noFill/>
          </p:spPr>
          <p:txBody>
            <a:bodyPr wrap="none">
              <a:normAutofit lnSpcReduction="1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Agency FB" panose="020B0503020202020204" pitchFamily="34" charset="0"/>
                </a:rPr>
                <a:t>03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34490" y="2943225"/>
            <a:ext cx="2084705" cy="1211060"/>
            <a:chOff x="2677265" y="1835549"/>
            <a:chExt cx="2084388" cy="1277984"/>
          </a:xfrm>
        </p:grpSpPr>
        <p:sp>
          <p:nvSpPr>
            <p:cNvPr id="29" name="矩形 28"/>
            <p:cNvSpPr/>
            <p:nvPr/>
          </p:nvSpPr>
          <p:spPr>
            <a:xfrm>
              <a:off x="2677265" y="2282491"/>
              <a:ext cx="2084388" cy="8310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项目负责人管理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同行评议专家管理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2677265" y="1835549"/>
              <a:ext cx="2084387" cy="45415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+mn-ea"/>
                </a:rPr>
                <a:t>科研资源管理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944745" y="2880995"/>
            <a:ext cx="2481580" cy="2655469"/>
            <a:chOff x="2677265" y="1996356"/>
            <a:chExt cx="2085022" cy="2670330"/>
          </a:xfrm>
        </p:grpSpPr>
        <p:sp>
          <p:nvSpPr>
            <p:cNvPr id="32" name="矩形 31"/>
            <p:cNvSpPr/>
            <p:nvPr/>
          </p:nvSpPr>
          <p:spPr>
            <a:xfrm>
              <a:off x="2677265" y="2346820"/>
              <a:ext cx="2084388" cy="231986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在研项目管理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补全证件号码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项目变更数据管理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项目结项数据管理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预算调整数据管理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终止撤项项目办理退款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2677900" y="1996356"/>
              <a:ext cx="2084387" cy="46295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+mn-ea"/>
                </a:rPr>
                <a:t>项目数据管理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68031" y="2875279"/>
            <a:ext cx="2498238" cy="1595393"/>
            <a:chOff x="2677265" y="1991231"/>
            <a:chExt cx="2239341" cy="1430731"/>
          </a:xfrm>
        </p:grpSpPr>
        <p:sp>
          <p:nvSpPr>
            <p:cNvPr id="35" name="矩形 34"/>
            <p:cNvSpPr/>
            <p:nvPr/>
          </p:nvSpPr>
          <p:spPr>
            <a:xfrm>
              <a:off x="2677265" y="2346820"/>
              <a:ext cx="2239341" cy="1075142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在研项目数据导出</a:t>
              </a:r>
            </a:p>
            <a:p>
              <a:pPr marL="17145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ea"/>
                </a:rPr>
                <a:t>项目查询</a:t>
              </a:r>
            </a:p>
            <a:p>
              <a:pPr marL="171450" lvl="0" indent="-171450" algn="just">
                <a:lnSpc>
                  <a:spcPct val="150000"/>
                </a:lnSpc>
                <a:buFont typeface="Arial" panose="020B0604020202090204" pitchFamily="34" charset="0"/>
                <a:buChar char="•"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专家信息导出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2677265" y="1991231"/>
              <a:ext cx="2084387" cy="38595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000" b="1" dirty="0">
                  <a:latin typeface="+mn-ea"/>
                </a:rPr>
                <a:t>数据导出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39" name="直接连接符 38"/>
            <p:cNvCxnSpPr>
              <a:endCxn id="41" idx="1"/>
            </p:cNvCxnSpPr>
            <p:nvPr/>
          </p:nvCxnSpPr>
          <p:spPr>
            <a:xfrm flipV="1">
              <a:off x="0" y="606902"/>
              <a:ext cx="5263327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41" idx="3"/>
            </p:cNvCxnSpPr>
            <p:nvPr/>
          </p:nvCxnSpPr>
          <p:spPr>
            <a:xfrm>
              <a:off x="6928706" y="606902"/>
              <a:ext cx="5262659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5263327" y="345292"/>
              <a:ext cx="1665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76929" y="212122"/>
            <a:ext cx="11143548" cy="521970"/>
            <a:chOff x="371217" y="345292"/>
            <a:chExt cx="11448931" cy="521970"/>
          </a:xfrm>
        </p:grpSpPr>
        <p:cxnSp>
          <p:nvCxnSpPr>
            <p:cNvPr id="39" name="直接连接符 38"/>
            <p:cNvCxnSpPr>
              <a:endCxn id="41" idx="1"/>
            </p:cNvCxnSpPr>
            <p:nvPr/>
          </p:nvCxnSpPr>
          <p:spPr>
            <a:xfrm flipV="1">
              <a:off x="371217" y="606267"/>
              <a:ext cx="4445628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41" idx="3"/>
            </p:cNvCxnSpPr>
            <p:nvPr/>
          </p:nvCxnSpPr>
          <p:spPr>
            <a:xfrm>
              <a:off x="7375194" y="606267"/>
              <a:ext cx="4444954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816658" y="345292"/>
              <a:ext cx="2558720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首页</a:t>
              </a:r>
            </a:p>
          </p:txBody>
        </p:sp>
      </p:grpSp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08735" y="1311910"/>
            <a:ext cx="9575165" cy="50444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39" name="直接连接符 38"/>
            <p:cNvCxnSpPr>
              <a:endCxn id="41" idx="1"/>
            </p:cNvCxnSpPr>
            <p:nvPr/>
          </p:nvCxnSpPr>
          <p:spPr>
            <a:xfrm flipV="1">
              <a:off x="0" y="606902"/>
              <a:ext cx="4445628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41" idx="3"/>
            </p:cNvCxnSpPr>
            <p:nvPr/>
          </p:nvCxnSpPr>
          <p:spPr>
            <a:xfrm>
              <a:off x="7746411" y="606902"/>
              <a:ext cx="4444954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445628" y="345292"/>
              <a:ext cx="33007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用户管理</a:t>
              </a:r>
            </a:p>
          </p:txBody>
        </p:sp>
      </p:grpSp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03605" y="1189990"/>
            <a:ext cx="10211435" cy="49460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8147" y="1154259"/>
            <a:ext cx="10535706" cy="4866961"/>
          </a:xfrm>
          <a:prstGeom prst="rect">
            <a:avLst/>
          </a:prstGeom>
        </p:spPr>
      </p:pic>
      <p:grpSp>
        <p:nvGrpSpPr>
          <p:cNvPr id="38" name="组合 37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39" name="直接连接符 38"/>
            <p:cNvCxnSpPr>
              <a:endCxn id="41" idx="1"/>
            </p:cNvCxnSpPr>
            <p:nvPr/>
          </p:nvCxnSpPr>
          <p:spPr>
            <a:xfrm flipV="1">
              <a:off x="0" y="606902"/>
              <a:ext cx="4076716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41" idx="3"/>
            </p:cNvCxnSpPr>
            <p:nvPr/>
          </p:nvCxnSpPr>
          <p:spPr>
            <a:xfrm>
              <a:off x="8115323" y="606902"/>
              <a:ext cx="4076042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076716" y="345292"/>
              <a:ext cx="4038607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专家资源管理</a:t>
              </a:r>
            </a:p>
          </p:txBody>
        </p:sp>
      </p:grpSp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39" name="直接连接符 38"/>
            <p:cNvCxnSpPr>
              <a:endCxn id="41" idx="1"/>
            </p:cNvCxnSpPr>
            <p:nvPr/>
          </p:nvCxnSpPr>
          <p:spPr>
            <a:xfrm flipV="1">
              <a:off x="0" y="606902"/>
              <a:ext cx="4814540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41" idx="3"/>
            </p:cNvCxnSpPr>
            <p:nvPr/>
          </p:nvCxnSpPr>
          <p:spPr>
            <a:xfrm>
              <a:off x="7377496" y="606902"/>
              <a:ext cx="4813869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814540" y="345292"/>
              <a:ext cx="25629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导出</a:t>
              </a:r>
            </a:p>
          </p:txBody>
        </p:sp>
      </p:grpSp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3553" y="1121937"/>
            <a:ext cx="10484894" cy="461947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39" name="直接连接符 38"/>
            <p:cNvCxnSpPr>
              <a:endCxn id="41" idx="1"/>
            </p:cNvCxnSpPr>
            <p:nvPr/>
          </p:nvCxnSpPr>
          <p:spPr>
            <a:xfrm flipV="1">
              <a:off x="0" y="606902"/>
              <a:ext cx="4814540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41" idx="3"/>
            </p:cNvCxnSpPr>
            <p:nvPr/>
          </p:nvCxnSpPr>
          <p:spPr>
            <a:xfrm>
              <a:off x="7377496" y="606902"/>
              <a:ext cx="4813869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4814540" y="345292"/>
              <a:ext cx="2562956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导出</a:t>
              </a:r>
            </a:p>
          </p:txBody>
        </p:sp>
      </p:grpSp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pic>
        <p:nvPicPr>
          <p:cNvPr id="2" name="图片 1" descr="企业微信截图_cac5aae6-a29f-4a1a-9ded-529dc03be0b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67435" y="1022985"/>
            <a:ext cx="10057765" cy="52876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0335" y="212090"/>
            <a:ext cx="12051030" cy="521970"/>
            <a:chOff x="374480" y="345292"/>
            <a:chExt cx="11442395" cy="521970"/>
          </a:xfrm>
        </p:grpSpPr>
        <p:cxnSp>
          <p:nvCxnSpPr>
            <p:cNvPr id="4" name="直接连接符 3"/>
            <p:cNvCxnSpPr>
              <a:endCxn id="6" idx="1"/>
            </p:cNvCxnSpPr>
            <p:nvPr/>
          </p:nvCxnSpPr>
          <p:spPr>
            <a:xfrm flipV="1">
              <a:off x="374480" y="606267"/>
              <a:ext cx="4076716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6" idx="3"/>
            </p:cNvCxnSpPr>
            <p:nvPr/>
          </p:nvCxnSpPr>
          <p:spPr>
            <a:xfrm>
              <a:off x="7740833" y="606267"/>
              <a:ext cx="4076042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451317" y="345292"/>
              <a:ext cx="328941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退款办理</a:t>
              </a:r>
            </a:p>
          </p:txBody>
        </p:sp>
      </p:grpSp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165" y="1395095"/>
            <a:ext cx="10200358" cy="406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40335" y="212090"/>
            <a:ext cx="12051030" cy="521970"/>
            <a:chOff x="374480" y="345292"/>
            <a:chExt cx="11442395" cy="521970"/>
          </a:xfrm>
        </p:grpSpPr>
        <p:cxnSp>
          <p:nvCxnSpPr>
            <p:cNvPr id="4" name="直接连接符 3"/>
            <p:cNvCxnSpPr>
              <a:endCxn id="6" idx="1"/>
            </p:cNvCxnSpPr>
            <p:nvPr/>
          </p:nvCxnSpPr>
          <p:spPr>
            <a:xfrm flipV="1">
              <a:off x="374480" y="606267"/>
              <a:ext cx="4076716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>
              <a:stCxn id="6" idx="3"/>
            </p:cNvCxnSpPr>
            <p:nvPr/>
          </p:nvCxnSpPr>
          <p:spPr>
            <a:xfrm>
              <a:off x="7740833" y="606267"/>
              <a:ext cx="4076042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4451317" y="345292"/>
              <a:ext cx="3289410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日常管理</a:t>
              </a:r>
              <a:r>
                <a:rPr lang="en-US" altLang="zh-CN" sz="2800" dirty="0">
                  <a:latin typeface="+mj-ea"/>
                  <a:ea typeface="+mj-ea"/>
                </a:rPr>
                <a:t>-</a:t>
              </a:r>
              <a:r>
                <a:rPr lang="zh-CN" altLang="en-US" sz="2800" dirty="0">
                  <a:latin typeface="+mj-ea"/>
                  <a:ea typeface="+mj-ea"/>
                </a:rPr>
                <a:t>退款办理</a:t>
              </a: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0735" y="1054735"/>
            <a:ext cx="10732243" cy="4748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等腰三角形 29"/>
          <p:cNvSpPr/>
          <p:nvPr/>
        </p:nvSpPr>
        <p:spPr>
          <a:xfrm rot="16200000" flipV="1">
            <a:off x="2955204" y="2187463"/>
            <a:ext cx="1015660" cy="653564"/>
          </a:xfrm>
          <a:prstGeom prst="triangl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915139" y="2006550"/>
            <a:ext cx="663067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gency FB" panose="020B0503020202020204" pitchFamily="34" charset="0"/>
                <a:ea typeface="微软雅黑" panose="020B0503020204020204" charset="-122"/>
                <a:cs typeface="+mn-cs"/>
              </a:rPr>
              <a:t>重大项目申报评审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789663" y="3382660"/>
            <a:ext cx="6258034" cy="255333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全国社科工作办发布申报计划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首席专家填报课题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省规划办受理材料</a:t>
            </a:r>
          </a:p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全国社科工作办组织专家评审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11" name="等腰三角形 10"/>
          <p:cNvSpPr/>
          <p:nvPr/>
        </p:nvSpPr>
        <p:spPr>
          <a:xfrm flipV="1">
            <a:off x="0" y="0"/>
            <a:ext cx="4961528" cy="41148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1736" y="641183"/>
            <a:ext cx="3834704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2019-07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6" grpId="0"/>
      <p:bldP spid="38" grpId="0"/>
      <p:bldP spid="40" grpId="0" animBg="1"/>
      <p:bldP spid="11" grpId="0" animBg="1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88265" y="212090"/>
            <a:ext cx="11951335" cy="521970"/>
            <a:chOff x="38899" y="345292"/>
            <a:chExt cx="12116507" cy="521970"/>
          </a:xfrm>
        </p:grpSpPr>
        <p:cxnSp>
          <p:nvCxnSpPr>
            <p:cNvPr id="9" name="直接连接符 8"/>
            <p:cNvCxnSpPr>
              <a:endCxn id="11" idx="1"/>
            </p:cNvCxnSpPr>
            <p:nvPr/>
          </p:nvCxnSpPr>
          <p:spPr>
            <a:xfrm>
              <a:off x="38899" y="606267"/>
              <a:ext cx="4867258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11" idx="3"/>
            </p:cNvCxnSpPr>
            <p:nvPr/>
          </p:nvCxnSpPr>
          <p:spPr>
            <a:xfrm>
              <a:off x="7285874" y="606267"/>
              <a:ext cx="4869532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4906035" y="345292"/>
              <a:ext cx="2379962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平台建设目标</a:t>
              </a:r>
            </a:p>
          </p:txBody>
        </p:sp>
      </p:grp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4180" y="1306830"/>
            <a:ext cx="113442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l" fontAlgn="auto">
              <a:lnSpc>
                <a:spcPct val="200000"/>
              </a:lnSpc>
            </a:pPr>
            <a:r>
              <a:rPr lang="zh-CN" altLang="en-US" sz="2000"/>
              <a:t>平台在实施前期经过大量充分的业务论证和需求调研，希望整合国家社会科学基金项目数据库、科研资源数据库、同行评议专家数据库、科研经费数据库以及阶段性成果数据库等，从而将项目申报、立项评审、经费预算管理、中后期管理、项目结项及成果鉴定、科研资源管理等子系统进行一站式整合，达到业务办理及变更、数据存储和分发的一体化管理要求。通过平台信息化建设，达到国家社科基金项目的管理工作规范化、流程化、网络化以及科研工作服务化的目的，进一步提升工作效率、提高管理质量。</a:t>
            </a:r>
            <a:r>
              <a:rPr lang="zh-CN" altLang="en-US" sz="2000">
                <a:sym typeface="+mn-ea"/>
              </a:rPr>
              <a:t>最终将平台建设成为一个服务全国社科科研工作者、辐射全国各省市自治区科研管理的信息化一体化服务平台。</a:t>
            </a:r>
            <a:endParaRPr lang="zh-CN" altLang="en-US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6" name="直接连接符 5"/>
            <p:cNvCxnSpPr>
              <a:endCxn id="8" idx="1"/>
            </p:cNvCxnSpPr>
            <p:nvPr/>
          </p:nvCxnSpPr>
          <p:spPr>
            <a:xfrm flipV="1">
              <a:off x="0" y="606902"/>
              <a:ext cx="3725090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8" idx="3"/>
            </p:cNvCxnSpPr>
            <p:nvPr/>
          </p:nvCxnSpPr>
          <p:spPr>
            <a:xfrm>
              <a:off x="8466938" y="606902"/>
              <a:ext cx="3724427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3725090" y="345292"/>
              <a:ext cx="47418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2019</a:t>
              </a:r>
              <a:r>
                <a:rPr lang="zh-CN" altLang="en-US" sz="2800" dirty="0">
                  <a:latin typeface="+mj-ea"/>
                  <a:ea typeface="+mj-ea"/>
                </a:rPr>
                <a:t>重大项目申报评审流程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6510" y="959485"/>
            <a:ext cx="9619245" cy="493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5614" y="212122"/>
            <a:ext cx="11866179" cy="523220"/>
            <a:chOff x="0" y="345292"/>
            <a:chExt cx="12191365" cy="523220"/>
          </a:xfrm>
        </p:grpSpPr>
        <p:cxnSp>
          <p:nvCxnSpPr>
            <p:cNvPr id="6" name="直接连接符 5"/>
            <p:cNvCxnSpPr>
              <a:endCxn id="8" idx="1"/>
            </p:cNvCxnSpPr>
            <p:nvPr/>
          </p:nvCxnSpPr>
          <p:spPr>
            <a:xfrm flipV="1">
              <a:off x="0" y="606902"/>
              <a:ext cx="3725090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8" idx="3"/>
            </p:cNvCxnSpPr>
            <p:nvPr/>
          </p:nvCxnSpPr>
          <p:spPr>
            <a:xfrm>
              <a:off x="8466938" y="606902"/>
              <a:ext cx="3724427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3725090" y="345292"/>
              <a:ext cx="474184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2019</a:t>
              </a:r>
              <a:r>
                <a:rPr lang="zh-CN" altLang="en-US" sz="2800" dirty="0">
                  <a:latin typeface="+mj-ea"/>
                  <a:ea typeface="+mj-ea"/>
                </a:rPr>
                <a:t>重大项目申报评审流程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19860" y="735330"/>
            <a:ext cx="9352755" cy="57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66131" y="212122"/>
            <a:ext cx="11165145" cy="521970"/>
            <a:chOff x="360123" y="345292"/>
            <a:chExt cx="11471120" cy="521970"/>
          </a:xfrm>
        </p:grpSpPr>
        <p:cxnSp>
          <p:nvCxnSpPr>
            <p:cNvPr id="6" name="直接连接符 5"/>
            <p:cNvCxnSpPr>
              <a:endCxn id="8" idx="1"/>
            </p:cNvCxnSpPr>
            <p:nvPr/>
          </p:nvCxnSpPr>
          <p:spPr>
            <a:xfrm flipV="1">
              <a:off x="360123" y="606267"/>
              <a:ext cx="3725090" cy="3063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>
              <a:stCxn id="8" idx="3"/>
            </p:cNvCxnSpPr>
            <p:nvPr/>
          </p:nvCxnSpPr>
          <p:spPr>
            <a:xfrm>
              <a:off x="8106816" y="606267"/>
              <a:ext cx="3724427" cy="2111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/>
            <p:cNvSpPr txBox="1"/>
            <p:nvPr/>
          </p:nvSpPr>
          <p:spPr>
            <a:xfrm>
              <a:off x="4085310" y="345292"/>
              <a:ext cx="4021405" cy="52197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2800" dirty="0">
                  <a:latin typeface="+mj-ea"/>
                  <a:ea typeface="+mj-ea"/>
                </a:rPr>
                <a:t>2019</a:t>
              </a:r>
              <a:r>
                <a:rPr lang="zh-CN" altLang="en-US" sz="2800" dirty="0">
                  <a:latin typeface="+mj-ea"/>
                  <a:ea typeface="+mj-ea"/>
                </a:rPr>
                <a:t>项目中期检查流程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04440" y="908685"/>
            <a:ext cx="7183737" cy="549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 flipV="1">
            <a:off x="-1099284" y="1444859"/>
            <a:ext cx="6166850" cy="3968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 flipV="1">
            <a:off x="3899720" y="2151953"/>
            <a:ext cx="1015660" cy="653564"/>
          </a:xfrm>
          <a:prstGeom prst="triangl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40605" y="212535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noProof="0" dirty="0">
                <a:solidFill>
                  <a:prstClr val="black"/>
                </a:solidFill>
                <a:latin typeface="Agency FB" panose="020B0503020202020204" pitchFamily="34" charset="0"/>
                <a:ea typeface="微软雅黑" panose="020B0503020204020204" charset="-122"/>
              </a:rPr>
              <a:t>平台保障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06217" y="3180803"/>
            <a:ext cx="6643632" cy="246170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200000"/>
              </a:lnSpc>
              <a:defRPr/>
            </a:pPr>
            <a:r>
              <a:rPr lang="zh-CN" altLang="en-US" sz="2000" b="1" dirty="0">
                <a:latin typeface="+mn-ea"/>
              </a:rPr>
              <a:t>业务咨询邮箱：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qgskghb@vip.163.com</a:t>
            </a:r>
            <a:r>
              <a:rPr lang="en-US" altLang="zh-CN" sz="2000" b="1" dirty="0">
                <a:latin typeface="+mn-ea"/>
              </a:rPr>
              <a:t>  </a:t>
            </a:r>
            <a:br>
              <a:rPr lang="en-US" altLang="zh-CN" sz="2000" b="1" dirty="0">
                <a:latin typeface="+mn-ea"/>
              </a:rPr>
            </a:br>
            <a:r>
              <a:rPr lang="zh-CN" altLang="en-US" sz="2000" b="1" dirty="0">
                <a:latin typeface="+mn-ea"/>
              </a:rPr>
              <a:t>技术支持邮箱：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support@e-plugger.com</a:t>
            </a:r>
            <a:r>
              <a:rPr lang="en-US" altLang="zh-CN" sz="2000" b="1" dirty="0">
                <a:latin typeface="+mn-ea"/>
              </a:rPr>
              <a:t/>
            </a:r>
            <a:br>
              <a:rPr lang="en-US" altLang="zh-CN" sz="2000" b="1" dirty="0">
                <a:latin typeface="+mn-ea"/>
              </a:rPr>
            </a:br>
            <a:r>
              <a:rPr lang="zh-CN" altLang="en-US" sz="2000" b="1" dirty="0">
                <a:latin typeface="+mn-ea"/>
              </a:rPr>
              <a:t>社科基金责任单位</a:t>
            </a:r>
            <a:r>
              <a:rPr lang="en-US" altLang="zh-CN" sz="2000" b="1" dirty="0">
                <a:latin typeface="+mn-ea"/>
              </a:rPr>
              <a:t>QQ</a:t>
            </a:r>
            <a:r>
              <a:rPr lang="zh-CN" altLang="en-US" sz="2000" b="1" dirty="0">
                <a:latin typeface="+mn-ea"/>
              </a:rPr>
              <a:t>群： 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390575934</a:t>
            </a:r>
            <a:r>
              <a:rPr lang="en-US" altLang="zh-CN" sz="2000" b="1" dirty="0">
                <a:latin typeface="+mn-ea"/>
              </a:rPr>
              <a:t/>
            </a:r>
            <a:br>
              <a:rPr lang="en-US" altLang="zh-CN" sz="2000" b="1" dirty="0">
                <a:latin typeface="+mn-ea"/>
              </a:rPr>
            </a:br>
            <a:r>
              <a:rPr lang="en-US" altLang="zh-CN" sz="2000" b="1" dirty="0">
                <a:latin typeface="+mn-ea"/>
              </a:rPr>
              <a:t>400</a:t>
            </a:r>
            <a:r>
              <a:rPr lang="zh-CN" altLang="en-US" sz="2000" b="1" dirty="0">
                <a:latin typeface="+mn-ea"/>
              </a:rPr>
              <a:t>服务热线：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</a:rPr>
              <a:t>400-800-1636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7" grpId="0"/>
      <p:bldP spid="38" grpId="0"/>
      <p:bldP spid="4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flipV="1">
            <a:off x="0" y="0"/>
            <a:ext cx="4961528" cy="4114800"/>
          </a:xfrm>
          <a:prstGeom prst="triangle">
            <a:avLst>
              <a:gd name="adj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 flipV="1">
            <a:off x="10055786" y="5086350"/>
            <a:ext cx="2136213" cy="1771650"/>
          </a:xfrm>
          <a:prstGeom prst="triangle">
            <a:avLst>
              <a:gd name="adj" fmla="val 0"/>
            </a:avLst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08469" y="546095"/>
            <a:ext cx="2351926" cy="120032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2019</a:t>
            </a:r>
            <a:endParaRPr kumimoji="0" lang="zh-CN" altLang="en-US" sz="7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32639" y="3146949"/>
            <a:ext cx="7774805" cy="1047750"/>
            <a:chOff x="2666309" y="2790823"/>
            <a:chExt cx="7774805" cy="104775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66309" y="2790823"/>
              <a:ext cx="7743825" cy="10477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pic>
        <p:sp>
          <p:nvSpPr>
            <p:cNvPr id="4" name="矩形 3"/>
            <p:cNvSpPr/>
            <p:nvPr/>
          </p:nvSpPr>
          <p:spPr>
            <a:xfrm>
              <a:off x="9102286" y="3415976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b="1" dirty="0">
                  <a:solidFill>
                    <a:prstClr val="white"/>
                  </a:solidFill>
                  <a:latin typeface="+mn-ea"/>
                </a:rPr>
                <a:t>系统培训会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/>
          <p:cNvSpPr txBox="1"/>
          <p:nvPr/>
        </p:nvSpPr>
        <p:spPr>
          <a:xfrm>
            <a:off x="217497" y="334179"/>
            <a:ext cx="3382712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重点工作回顾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633563" y="3449792"/>
            <a:ext cx="10933149" cy="437828"/>
            <a:chOff x="534438" y="3368953"/>
            <a:chExt cx="10944224" cy="438144"/>
          </a:xfrm>
          <a:solidFill>
            <a:schemeClr val="accent1">
              <a:lumMod val="75000"/>
            </a:schemeClr>
          </a:solidFill>
        </p:grpSpPr>
        <p:sp>
          <p:nvSpPr>
            <p:cNvPr id="13" name="矩形 12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9" name="矩形 18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32" name="肘形连接符 31"/>
          <p:cNvCxnSpPr>
            <a:stCxn id="34" idx="3"/>
            <a:endCxn id="37" idx="1"/>
          </p:cNvCxnSpPr>
          <p:nvPr/>
        </p:nvCxnSpPr>
        <p:spPr>
          <a:xfrm rot="16200000">
            <a:off x="1059815" y="2703830"/>
            <a:ext cx="979170" cy="279400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/>
          <p:cNvGrpSpPr/>
          <p:nvPr/>
        </p:nvGrpSpPr>
        <p:grpSpPr>
          <a:xfrm>
            <a:off x="1028215" y="3332906"/>
            <a:ext cx="750223" cy="675904"/>
            <a:chOff x="1018940" y="3090803"/>
            <a:chExt cx="750984" cy="676392"/>
          </a:xfrm>
          <a:solidFill>
            <a:srgbClr val="414455"/>
          </a:solidFill>
        </p:grpSpPr>
        <p:sp>
          <p:nvSpPr>
            <p:cNvPr id="34" name="六边形 33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35" name="文本框 64"/>
            <p:cNvSpPr txBox="1"/>
            <p:nvPr/>
          </p:nvSpPr>
          <p:spPr>
            <a:xfrm>
              <a:off x="1018940" y="3298193"/>
              <a:ext cx="750984" cy="2554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2017.09</a:t>
              </a:r>
              <a:endParaRPr lang="zh-CN" altLang="en-US" sz="1065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88922" y="1605120"/>
            <a:ext cx="1470394" cy="1525824"/>
            <a:chOff x="1853741" y="1952625"/>
            <a:chExt cx="1483841" cy="893170"/>
          </a:xfrm>
          <a:solidFill>
            <a:schemeClr val="bg1">
              <a:lumMod val="85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1853741" y="1952625"/>
              <a:ext cx="1483841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262626"/>
                </a:solidFill>
              </a:endParaRPr>
            </a:p>
          </p:txBody>
        </p:sp>
        <p:sp>
          <p:nvSpPr>
            <p:cNvPr id="38" name="文本框 66"/>
            <p:cNvSpPr txBox="1"/>
            <p:nvPr/>
          </p:nvSpPr>
          <p:spPr>
            <a:xfrm>
              <a:off x="1854118" y="2131742"/>
              <a:ext cx="1483082" cy="71405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465" dirty="0">
                  <a:solidFill>
                    <a:srgbClr val="262626"/>
                  </a:solidFill>
                  <a:latin typeface="微软雅黑" panose="020B0503020204020204" charset="-122"/>
                  <a:ea typeface="微软雅黑" panose="020B0503020204020204" charset="-122"/>
                </a:rPr>
                <a:t>组建项目开发和管理团队，开始需求调研、原型设计等工作</a:t>
              </a:r>
            </a:p>
          </p:txBody>
        </p:sp>
      </p:grpSp>
      <p:cxnSp>
        <p:nvCxnSpPr>
          <p:cNvPr id="39" name="肘形连接符 38"/>
          <p:cNvCxnSpPr>
            <a:stCxn id="41" idx="3"/>
            <a:endCxn id="44" idx="1"/>
          </p:cNvCxnSpPr>
          <p:nvPr/>
        </p:nvCxnSpPr>
        <p:spPr>
          <a:xfrm rot="5400000" flipH="1" flipV="1">
            <a:off x="3652443" y="2706126"/>
            <a:ext cx="962305" cy="2912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/>
          <p:cNvGrpSpPr/>
          <p:nvPr/>
        </p:nvGrpSpPr>
        <p:grpSpPr>
          <a:xfrm>
            <a:off x="3669171" y="3332903"/>
            <a:ext cx="700281" cy="675903"/>
            <a:chOff x="1082183" y="3090803"/>
            <a:chExt cx="700992" cy="676392"/>
          </a:xfrm>
          <a:solidFill>
            <a:srgbClr val="414455"/>
          </a:solidFill>
        </p:grpSpPr>
        <p:sp>
          <p:nvSpPr>
            <p:cNvPr id="41" name="六边形 4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2" name="文本框 72"/>
            <p:cNvSpPr txBox="1"/>
            <p:nvPr/>
          </p:nvSpPr>
          <p:spPr>
            <a:xfrm>
              <a:off x="1082183" y="3298193"/>
              <a:ext cx="700992" cy="25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2018.03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279226" y="1604902"/>
            <a:ext cx="1411904" cy="1531397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44" name="矩形 4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rgbClr val="262626"/>
                </a:solidFill>
              </a:endParaRPr>
            </a:p>
          </p:txBody>
        </p:sp>
        <p:sp>
          <p:nvSpPr>
            <p:cNvPr id="45" name="文本框 75"/>
            <p:cNvSpPr txBox="1"/>
            <p:nvPr/>
          </p:nvSpPr>
          <p:spPr>
            <a:xfrm>
              <a:off x="1853742" y="1997872"/>
              <a:ext cx="1413334" cy="82697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65" dirty="0">
                  <a:solidFill>
                    <a:srgbClr val="262626"/>
                  </a:solidFill>
                </a:rPr>
                <a:t>科研人员注册、专家注册功能完善、中后期管理模块基本实现，业务流程开始试用</a:t>
              </a:r>
            </a:p>
          </p:txBody>
        </p:sp>
      </p:grpSp>
      <p:cxnSp>
        <p:nvCxnSpPr>
          <p:cNvPr id="46" name="肘形连接符 45"/>
          <p:cNvCxnSpPr>
            <a:stCxn id="48" idx="3"/>
            <a:endCxn id="51" idx="1"/>
          </p:cNvCxnSpPr>
          <p:nvPr/>
        </p:nvCxnSpPr>
        <p:spPr>
          <a:xfrm rot="16200000">
            <a:off x="5994400" y="2470785"/>
            <a:ext cx="1433195" cy="291465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6192757" y="3332903"/>
            <a:ext cx="680726" cy="675903"/>
            <a:chOff x="1027931" y="3090803"/>
            <a:chExt cx="681417" cy="676392"/>
          </a:xfrm>
          <a:solidFill>
            <a:srgbClr val="414455"/>
          </a:solidFill>
        </p:grpSpPr>
        <p:sp>
          <p:nvSpPr>
            <p:cNvPr id="48" name="六边形 4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49" name="文本框 79"/>
            <p:cNvSpPr txBox="1"/>
            <p:nvPr/>
          </p:nvSpPr>
          <p:spPr>
            <a:xfrm>
              <a:off x="1027931" y="3298193"/>
              <a:ext cx="681417" cy="4200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2018.07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856730" y="1138555"/>
            <a:ext cx="1596390" cy="1749950"/>
            <a:chOff x="1853741" y="1952625"/>
            <a:chExt cx="1413335" cy="1006990"/>
          </a:xfrm>
          <a:solidFill>
            <a:schemeClr val="bg1">
              <a:lumMod val="85000"/>
            </a:schemeClr>
          </a:solidFill>
        </p:grpSpPr>
        <p:sp>
          <p:nvSpPr>
            <p:cNvPr id="51" name="矩形 5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rgbClr val="262626"/>
                </a:solidFill>
              </a:endParaRPr>
            </a:p>
          </p:txBody>
        </p:sp>
        <p:sp>
          <p:nvSpPr>
            <p:cNvPr id="52" name="文本框 82"/>
            <p:cNvSpPr txBox="1"/>
            <p:nvPr/>
          </p:nvSpPr>
          <p:spPr>
            <a:xfrm>
              <a:off x="1853742" y="1997872"/>
              <a:ext cx="1413334" cy="961743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en-US" altLang="zh-CN" sz="1465" dirty="0">
                  <a:solidFill>
                    <a:srgbClr val="262626"/>
                  </a:solidFill>
                </a:rPr>
                <a:t>2018</a:t>
              </a:r>
              <a:r>
                <a:rPr lang="zh-CN" altLang="en-US" sz="1465" dirty="0">
                  <a:solidFill>
                    <a:srgbClr val="262626"/>
                  </a:solidFill>
                </a:rPr>
                <a:t>年度新立项项目预算填报工作开始全国开放使用（从年度项目开始，陆续扩展到其他类别的项目）</a:t>
              </a:r>
            </a:p>
          </p:txBody>
        </p:sp>
      </p:grpSp>
      <p:cxnSp>
        <p:nvCxnSpPr>
          <p:cNvPr id="53" name="肘形连接符 52"/>
          <p:cNvCxnSpPr>
            <a:stCxn id="55" idx="3"/>
            <a:endCxn id="58" idx="1"/>
          </p:cNvCxnSpPr>
          <p:nvPr/>
        </p:nvCxnSpPr>
        <p:spPr>
          <a:xfrm rot="16200000">
            <a:off x="8790874" y="2689101"/>
            <a:ext cx="996690" cy="291389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8782334" y="3332903"/>
            <a:ext cx="719351" cy="675903"/>
            <a:chOff x="1039738" y="3090803"/>
            <a:chExt cx="720080" cy="676392"/>
          </a:xfrm>
          <a:solidFill>
            <a:srgbClr val="414455"/>
          </a:solidFill>
        </p:grpSpPr>
        <p:sp>
          <p:nvSpPr>
            <p:cNvPr id="55" name="六边形 5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6" name="文本框 86"/>
            <p:cNvSpPr txBox="1"/>
            <p:nvPr/>
          </p:nvSpPr>
          <p:spPr>
            <a:xfrm>
              <a:off x="1039738" y="3298193"/>
              <a:ext cx="720080" cy="25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10</a:t>
              </a: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434786" y="1570621"/>
            <a:ext cx="1411904" cy="1531397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58" name="矩形 5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rgbClr val="262626"/>
                </a:solidFill>
              </a:endParaRPr>
            </a:p>
          </p:txBody>
        </p:sp>
        <p:sp>
          <p:nvSpPr>
            <p:cNvPr id="59" name="文本框 89"/>
            <p:cNvSpPr txBox="1"/>
            <p:nvPr/>
          </p:nvSpPr>
          <p:spPr>
            <a:xfrm>
              <a:off x="1853742" y="1997872"/>
              <a:ext cx="1413334" cy="69798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65" dirty="0">
                  <a:solidFill>
                    <a:srgbClr val="262626"/>
                  </a:solidFill>
                </a:rPr>
                <a:t>项目结项正式在线进行办理（项目变更、项目结项和成果鉴定工作）</a:t>
              </a:r>
            </a:p>
          </p:txBody>
        </p:sp>
      </p:grpSp>
      <p:cxnSp>
        <p:nvCxnSpPr>
          <p:cNvPr id="60" name="肘形连接符 59"/>
          <p:cNvCxnSpPr>
            <a:stCxn id="62" idx="0"/>
            <a:endCxn id="65" idx="1"/>
          </p:cNvCxnSpPr>
          <p:nvPr/>
        </p:nvCxnSpPr>
        <p:spPr>
          <a:xfrm rot="5400000" flipV="1">
            <a:off x="2265998" y="4441508"/>
            <a:ext cx="1156970" cy="291465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2354220" y="3332903"/>
            <a:ext cx="700279" cy="675903"/>
            <a:chOff x="1056092" y="3090803"/>
            <a:chExt cx="700988" cy="676392"/>
          </a:xfrm>
          <a:solidFill>
            <a:srgbClr val="414455"/>
          </a:solidFill>
        </p:grpSpPr>
        <p:sp>
          <p:nvSpPr>
            <p:cNvPr id="62" name="六边形 6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63" name="文本框 93"/>
            <p:cNvSpPr txBox="1"/>
            <p:nvPr/>
          </p:nvSpPr>
          <p:spPr>
            <a:xfrm>
              <a:off x="1056092" y="3298193"/>
              <a:ext cx="700988" cy="25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2017.12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90336" y="4372808"/>
            <a:ext cx="1411904" cy="1753208"/>
            <a:chOff x="1853741" y="1952625"/>
            <a:chExt cx="1413335" cy="968744"/>
          </a:xfrm>
          <a:solidFill>
            <a:schemeClr val="bg1">
              <a:lumMod val="85000"/>
            </a:schemeClr>
          </a:solidFill>
        </p:grpSpPr>
        <p:sp>
          <p:nvSpPr>
            <p:cNvPr id="65" name="矩形 6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rgbClr val="262626"/>
                </a:solidFill>
              </a:endParaRPr>
            </a:p>
          </p:txBody>
        </p:sp>
        <p:sp>
          <p:nvSpPr>
            <p:cNvPr id="66" name="文本框 96"/>
            <p:cNvSpPr txBox="1"/>
            <p:nvPr/>
          </p:nvSpPr>
          <p:spPr>
            <a:xfrm>
              <a:off x="1853742" y="1997872"/>
              <a:ext cx="1413334" cy="923497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65" dirty="0">
                  <a:solidFill>
                    <a:srgbClr val="262626"/>
                  </a:solidFill>
                </a:rPr>
                <a:t>完成前期的调研工作，开始稳步实施开发，同时由专人进行原有数据的分析和整理工作</a:t>
              </a:r>
            </a:p>
          </p:txBody>
        </p:sp>
      </p:grpSp>
      <p:cxnSp>
        <p:nvCxnSpPr>
          <p:cNvPr id="67" name="肘形连接符 66"/>
          <p:cNvCxnSpPr>
            <a:stCxn id="69" idx="0"/>
            <a:endCxn id="72" idx="1"/>
          </p:cNvCxnSpPr>
          <p:nvPr/>
        </p:nvCxnSpPr>
        <p:spPr>
          <a:xfrm rot="5400000" flipV="1">
            <a:off x="4905685" y="4380300"/>
            <a:ext cx="1156669" cy="414547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" name="组合 67"/>
          <p:cNvGrpSpPr/>
          <p:nvPr/>
        </p:nvGrpSpPr>
        <p:grpSpPr>
          <a:xfrm>
            <a:off x="4945231" y="3332903"/>
            <a:ext cx="700279" cy="675903"/>
            <a:chOff x="1069340" y="3090803"/>
            <a:chExt cx="700989" cy="676392"/>
          </a:xfrm>
          <a:solidFill>
            <a:srgbClr val="414455"/>
          </a:solidFill>
        </p:grpSpPr>
        <p:sp>
          <p:nvSpPr>
            <p:cNvPr id="69" name="六边形 6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0" name="文本框 101"/>
            <p:cNvSpPr txBox="1"/>
            <p:nvPr/>
          </p:nvSpPr>
          <p:spPr>
            <a:xfrm>
              <a:off x="1069340" y="3298193"/>
              <a:ext cx="700989" cy="25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2018.05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691274" y="4372808"/>
            <a:ext cx="1411904" cy="1585836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72" name="矩形 7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rgbClr val="262626"/>
                </a:solidFill>
              </a:endParaRPr>
            </a:p>
          </p:txBody>
        </p:sp>
        <p:sp>
          <p:nvSpPr>
            <p:cNvPr id="73" name="文本框 104"/>
            <p:cNvSpPr txBox="1"/>
            <p:nvPr/>
          </p:nvSpPr>
          <p:spPr>
            <a:xfrm>
              <a:off x="1853742" y="1997872"/>
              <a:ext cx="1413334" cy="7985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65" dirty="0">
                  <a:solidFill>
                    <a:srgbClr val="262626"/>
                  </a:solidFill>
                </a:rPr>
                <a:t>全国社科工作办召开试运行会议，开始平台试运行（北京地区部分单位）</a:t>
              </a:r>
            </a:p>
          </p:txBody>
        </p:sp>
      </p:grpSp>
      <p:cxnSp>
        <p:nvCxnSpPr>
          <p:cNvPr id="74" name="肘形连接符 73"/>
          <p:cNvCxnSpPr>
            <a:stCxn id="76" idx="0"/>
            <a:endCxn id="79" idx="1"/>
          </p:cNvCxnSpPr>
          <p:nvPr/>
        </p:nvCxnSpPr>
        <p:spPr>
          <a:xfrm rot="5400000" flipV="1">
            <a:off x="7440580" y="4423469"/>
            <a:ext cx="1063348" cy="234889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5" name="组合 74"/>
          <p:cNvGrpSpPr/>
          <p:nvPr/>
        </p:nvGrpSpPr>
        <p:grpSpPr>
          <a:xfrm>
            <a:off x="7507713" y="3332903"/>
            <a:ext cx="700279" cy="675903"/>
            <a:chOff x="1054022" y="3090803"/>
            <a:chExt cx="700988" cy="676392"/>
          </a:xfrm>
          <a:solidFill>
            <a:srgbClr val="414455"/>
          </a:solidFill>
        </p:grpSpPr>
        <p:sp>
          <p:nvSpPr>
            <p:cNvPr id="76" name="六边形 7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77" name="文本框 108"/>
            <p:cNvSpPr txBox="1"/>
            <p:nvPr/>
          </p:nvSpPr>
          <p:spPr>
            <a:xfrm>
              <a:off x="1054022" y="3298193"/>
              <a:ext cx="700988" cy="25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9</a:t>
              </a: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8089396" y="4279488"/>
            <a:ext cx="1411904" cy="1585836"/>
            <a:chOff x="1853741" y="1952625"/>
            <a:chExt cx="1413335" cy="876262"/>
          </a:xfrm>
          <a:solidFill>
            <a:schemeClr val="bg1">
              <a:lumMod val="85000"/>
            </a:schemeClr>
          </a:solidFill>
        </p:grpSpPr>
        <p:sp>
          <p:nvSpPr>
            <p:cNvPr id="79" name="矩形 7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65">
                <a:solidFill>
                  <a:srgbClr val="262626"/>
                </a:solidFill>
              </a:endParaRPr>
            </a:p>
          </p:txBody>
        </p:sp>
        <p:sp>
          <p:nvSpPr>
            <p:cNvPr id="80" name="文本框 111"/>
            <p:cNvSpPr txBox="1"/>
            <p:nvPr/>
          </p:nvSpPr>
          <p:spPr>
            <a:xfrm>
              <a:off x="1853742" y="1997872"/>
              <a:ext cx="1413334" cy="79858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sz="1465" dirty="0">
                  <a:solidFill>
                    <a:srgbClr val="262626"/>
                  </a:solidFill>
                </a:rPr>
                <a:t>专家库上线，开始</a:t>
              </a:r>
              <a:r>
                <a:rPr lang="zh-CN" altLang="en-US" sz="1465" dirty="0">
                  <a:solidFill>
                    <a:srgbClr val="262626"/>
                  </a:solidFill>
                  <a:sym typeface="+mn-ea"/>
                </a:rPr>
                <a:t>同行评议专家的</a:t>
              </a:r>
              <a:r>
                <a:rPr lang="zh-CN" altLang="en-US" sz="1465" dirty="0">
                  <a:solidFill>
                    <a:srgbClr val="262626"/>
                  </a:solidFill>
                </a:rPr>
                <a:t>集中增补工作，专家库管理纳入日常工作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0077166" y="3332903"/>
            <a:ext cx="681472" cy="675903"/>
            <a:chOff x="1045689" y="3090803"/>
            <a:chExt cx="682162" cy="676392"/>
          </a:xfrm>
          <a:solidFill>
            <a:srgbClr val="414455"/>
          </a:solidFill>
        </p:grpSpPr>
        <p:sp>
          <p:nvSpPr>
            <p:cNvPr id="82" name="六边形 8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solidFill>
              <a:srgbClr val="35333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83" name="文本框 114"/>
            <p:cNvSpPr txBox="1"/>
            <p:nvPr/>
          </p:nvSpPr>
          <p:spPr>
            <a:xfrm>
              <a:off x="1045689" y="3298193"/>
              <a:ext cx="682162" cy="2554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11</a:t>
              </a:r>
              <a:r>
                <a:rPr lang="zh-CN" altLang="en-US" sz="1065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月份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9973441" y="4279488"/>
            <a:ext cx="1411903" cy="158583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65">
                <a:solidFill>
                  <a:srgbClr val="262626"/>
                </a:solidFill>
              </a:rPr>
              <a:t>预留款</a:t>
            </a:r>
            <a:r>
              <a:rPr lang="en-US" altLang="zh-CN" sz="1465">
                <a:solidFill>
                  <a:srgbClr val="262626"/>
                </a:solidFill>
              </a:rPr>
              <a:t>/</a:t>
            </a:r>
            <a:r>
              <a:rPr lang="zh-CN" altLang="en-US" sz="1465">
                <a:solidFill>
                  <a:srgbClr val="262626"/>
                </a:solidFill>
              </a:rPr>
              <a:t>鉴定费拨付功能开发上线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10421620" y="3996055"/>
            <a:ext cx="10795" cy="2984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 flipV="1">
            <a:off x="-1099284" y="1444859"/>
            <a:ext cx="6166850" cy="3968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 flipV="1">
            <a:off x="3787235" y="1914779"/>
            <a:ext cx="1015660" cy="653564"/>
          </a:xfrm>
          <a:prstGeom prst="triangl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8120" y="1733866"/>
            <a:ext cx="3263900" cy="10147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zh-CN" altLang="en-US" sz="60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anose="020B0503020202020204" pitchFamily="34" charset="0"/>
              </a:rPr>
              <a:t>准备工作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3370898" y="3699046"/>
            <a:ext cx="8458835" cy="18846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使用国家社会科学基金科研创新服务管理平台（以下简称平台）之前，需要做以下准备，充足的准备有利于在使用过程中获得良好的用户体验，确保您不会经常遇到网页无法访问、网页乱码以及操作无反应等情况，以及保证您的数据安全。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 flipH="1">
            <a:off x="9727812" y="6378594"/>
            <a:ext cx="578056" cy="479407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  <p:bldP spid="36" grpId="0"/>
      <p:bldP spid="38" grpId="0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3689" y="1274820"/>
            <a:ext cx="9824621" cy="4308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  <a:sym typeface="+mn-ea"/>
              </a:rPr>
              <a:t>确保您在使用系统之前已经获得稳定的网络服务</a:t>
            </a:r>
            <a:endParaRPr lang="zh-CN" altLang="en-US" sz="2000" dirty="0">
              <a:latin typeface="+mn-ea"/>
            </a:endParaRPr>
          </a:p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  <a:sym typeface="+mn-ea"/>
              </a:rPr>
              <a:t>平台网址：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sym typeface="+mn-ea"/>
              </a:rPr>
              <a:t>https://xm.npopss-cn.gov.cn</a:t>
            </a:r>
          </a:p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推荐使用</a:t>
            </a:r>
            <a:r>
              <a:rPr lang="en-US" altLang="zh-CN" sz="2000" dirty="0">
                <a:latin typeface="+mn-ea"/>
              </a:rPr>
              <a:t>Chrome</a:t>
            </a:r>
            <a:r>
              <a:rPr lang="zh-CN" altLang="en-US" sz="2000" dirty="0">
                <a:latin typeface="+mn-ea"/>
              </a:rPr>
              <a:t>浏览器进行操作</a:t>
            </a:r>
          </a:p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确认您的单位账号和密码，是否可以正常登录</a:t>
            </a:r>
          </a:p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完善责任单位信息，更新单位拨款账号信息</a:t>
            </a:r>
          </a:p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核对本单位项目（按照项目类别、立项年度分别核对项目数量是否准确无误）</a:t>
            </a:r>
          </a:p>
          <a:p>
            <a:pPr marL="342900" indent="-342900" algn="just">
              <a:lnSpc>
                <a:spcPct val="200000"/>
              </a:lnSpc>
              <a:buFont typeface="Arial" panose="020B0604020202090204" pitchFamily="34" charset="0"/>
              <a:buChar char="•"/>
            </a:pPr>
            <a:r>
              <a:rPr lang="zh-CN" altLang="en-US" sz="2000" dirty="0">
                <a:latin typeface="+mn-ea"/>
              </a:rPr>
              <a:t>补全负责人的证件号码信息</a:t>
            </a:r>
          </a:p>
        </p:txBody>
      </p:sp>
      <p:sp>
        <p:nvSpPr>
          <p:cNvPr id="33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57" name="直接连接符 56"/>
            <p:cNvCxnSpPr>
              <a:endCxn id="59" idx="1"/>
            </p:cNvCxnSpPr>
            <p:nvPr/>
          </p:nvCxnSpPr>
          <p:spPr>
            <a:xfrm>
              <a:off x="27153" y="606902"/>
              <a:ext cx="5236179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59" idx="3"/>
            </p:cNvCxnSpPr>
            <p:nvPr/>
          </p:nvCxnSpPr>
          <p:spPr>
            <a:xfrm>
              <a:off x="6928711" y="606902"/>
              <a:ext cx="523843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文本框 58"/>
            <p:cNvSpPr txBox="1"/>
            <p:nvPr/>
          </p:nvSpPr>
          <p:spPr>
            <a:xfrm>
              <a:off x="5263332" y="345292"/>
              <a:ext cx="16653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准备工作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16200000" flipV="1">
            <a:off x="-1099284" y="1444859"/>
            <a:ext cx="6166850" cy="3968282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0" name="等腰三角形 29"/>
          <p:cNvSpPr/>
          <p:nvPr/>
        </p:nvSpPr>
        <p:spPr>
          <a:xfrm rot="16200000" flipV="1">
            <a:off x="3787235" y="2018788"/>
            <a:ext cx="1015660" cy="653564"/>
          </a:xfrm>
          <a:prstGeom prst="triangle">
            <a:avLst/>
          </a:prstGeom>
          <a:solidFill>
            <a:srgbClr val="4C46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727739" y="1837737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defRPr/>
            </a:pPr>
            <a:r>
              <a:rPr lang="zh-CN" altLang="en-US" sz="6000" dirty="0">
                <a:solidFill>
                  <a:prstClr val="black">
                    <a:lumMod val="75000"/>
                    <a:lumOff val="25000"/>
                  </a:prstClr>
                </a:solidFill>
                <a:latin typeface="Agency FB" panose="020B0503020202020204" pitchFamily="34" charset="0"/>
              </a:rPr>
              <a:t>业务办理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Agency FB" panose="020B0503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734560" y="3198495"/>
            <a:ext cx="6426835" cy="61504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90204" pitchFamily="34" charset="0"/>
              <a:buChar char="•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t>注册进入平台</a:t>
            </a:r>
          </a:p>
        </p:txBody>
      </p:sp>
      <p:sp>
        <p:nvSpPr>
          <p:cNvPr id="40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9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" grpId="0" bldLvl="0" animBg="1"/>
      <p:bldP spid="36" grpId="0"/>
      <p:bldP spid="38" grpId="0"/>
      <p:bldP spid="4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89ca0e-54a0-423b-be57-9cfe4a4acd71"/>
          <p:cNvGrpSpPr>
            <a:grpSpLocks noChangeAspect="1"/>
          </p:cNvGrpSpPr>
          <p:nvPr/>
        </p:nvGrpSpPr>
        <p:grpSpPr>
          <a:xfrm>
            <a:off x="3470374" y="2217269"/>
            <a:ext cx="5651302" cy="3169588"/>
            <a:chOff x="991741" y="1403868"/>
            <a:chExt cx="7935416" cy="4450657"/>
          </a:xfrm>
        </p:grpSpPr>
        <p:cxnSp>
          <p:nvCxnSpPr>
            <p:cNvPr id="3" name="is1ide-Straight Connector 30"/>
            <p:cNvCxnSpPr>
              <a:stCxn id="27" idx="5"/>
              <a:endCxn id="31" idx="1"/>
            </p:cNvCxnSpPr>
            <p:nvPr/>
          </p:nvCxnSpPr>
          <p:spPr>
            <a:xfrm>
              <a:off x="2021805" y="2433932"/>
              <a:ext cx="647557" cy="87667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is1ide-Straight Connector 31"/>
            <p:cNvCxnSpPr>
              <a:stCxn id="31" idx="7"/>
              <a:endCxn id="39" idx="2"/>
            </p:cNvCxnSpPr>
            <p:nvPr/>
          </p:nvCxnSpPr>
          <p:spPr>
            <a:xfrm flipV="1">
              <a:off x="3522695" y="2007266"/>
              <a:ext cx="2584823" cy="130334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is1ide-Straight Connector 32"/>
            <p:cNvCxnSpPr>
              <a:stCxn id="39" idx="5"/>
              <a:endCxn id="43" idx="1"/>
            </p:cNvCxnSpPr>
            <p:nvPr/>
          </p:nvCxnSpPr>
          <p:spPr>
            <a:xfrm>
              <a:off x="7137582" y="2433932"/>
              <a:ext cx="759511" cy="876678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is1ide-Straight Connector 33"/>
            <p:cNvCxnSpPr>
              <a:stCxn id="43" idx="2"/>
              <a:endCxn id="35" idx="7"/>
            </p:cNvCxnSpPr>
            <p:nvPr/>
          </p:nvCxnSpPr>
          <p:spPr>
            <a:xfrm flipH="1">
              <a:off x="5636692" y="3737277"/>
              <a:ext cx="2083670" cy="1087184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42"/>
            <p:cNvGrpSpPr/>
            <p:nvPr/>
          </p:nvGrpSpPr>
          <p:grpSpPr>
            <a:xfrm>
              <a:off x="7720362" y="3133879"/>
              <a:ext cx="1206795" cy="1206795"/>
              <a:chOff x="7720362" y="3133879"/>
              <a:chExt cx="1206795" cy="1206795"/>
            </a:xfrm>
          </p:grpSpPr>
          <p:sp>
            <p:nvSpPr>
              <p:cNvPr id="43" name="is1ide-Oval 26"/>
              <p:cNvSpPr/>
              <p:nvPr/>
            </p:nvSpPr>
            <p:spPr>
              <a:xfrm>
                <a:off x="7720362" y="3133879"/>
                <a:ext cx="1206795" cy="1206795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is1ide-Oval 27"/>
              <p:cNvSpPr/>
              <p:nvPr/>
            </p:nvSpPr>
            <p:spPr>
              <a:xfrm>
                <a:off x="7822210" y="3235727"/>
                <a:ext cx="1003098" cy="1003098"/>
              </a:xfrm>
              <a:prstGeom prst="ellipse">
                <a:avLst/>
              </a:prstGeom>
              <a:solidFill>
                <a:schemeClr val="accent4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is1ide-Oval 28"/>
              <p:cNvSpPr/>
              <p:nvPr/>
            </p:nvSpPr>
            <p:spPr>
              <a:xfrm>
                <a:off x="7939254" y="3352771"/>
                <a:ext cx="769009" cy="76900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is1ide-Freeform: Shape 34"/>
              <p:cNvSpPr>
                <a:spLocks noChangeAspect="1"/>
              </p:cNvSpPr>
              <p:nvPr/>
            </p:nvSpPr>
            <p:spPr bwMode="auto">
              <a:xfrm>
                <a:off x="8165805" y="3546220"/>
                <a:ext cx="315908" cy="381053"/>
              </a:xfrm>
              <a:custGeom>
                <a:avLst/>
                <a:gdLst>
                  <a:gd name="connsiteX0" fmla="*/ 97409 w 421152"/>
                  <a:gd name="connsiteY0" fmla="*/ 433798 h 508000"/>
                  <a:gd name="connsiteX1" fmla="*/ 80219 w 421152"/>
                  <a:gd name="connsiteY1" fmla="*/ 450922 h 508000"/>
                  <a:gd name="connsiteX2" fmla="*/ 97409 w 421152"/>
                  <a:gd name="connsiteY2" fmla="*/ 465191 h 508000"/>
                  <a:gd name="connsiteX3" fmla="*/ 312283 w 421152"/>
                  <a:gd name="connsiteY3" fmla="*/ 465191 h 508000"/>
                  <a:gd name="connsiteX4" fmla="*/ 326608 w 421152"/>
                  <a:gd name="connsiteY4" fmla="*/ 450922 h 508000"/>
                  <a:gd name="connsiteX5" fmla="*/ 312283 w 421152"/>
                  <a:gd name="connsiteY5" fmla="*/ 433798 h 508000"/>
                  <a:gd name="connsiteX6" fmla="*/ 97409 w 421152"/>
                  <a:gd name="connsiteY6" fmla="*/ 433798 h 508000"/>
                  <a:gd name="connsiteX7" fmla="*/ 51570 w 421152"/>
                  <a:gd name="connsiteY7" fmla="*/ 333910 h 508000"/>
                  <a:gd name="connsiteX8" fmla="*/ 25785 w 421152"/>
                  <a:gd name="connsiteY8" fmla="*/ 362450 h 508000"/>
                  <a:gd name="connsiteX9" fmla="*/ 25785 w 421152"/>
                  <a:gd name="connsiteY9" fmla="*/ 419528 h 508000"/>
                  <a:gd name="connsiteX10" fmla="*/ 42975 w 421152"/>
                  <a:gd name="connsiteY10" fmla="*/ 419528 h 508000"/>
                  <a:gd name="connsiteX11" fmla="*/ 42975 w 421152"/>
                  <a:gd name="connsiteY11" fmla="*/ 396697 h 508000"/>
                  <a:gd name="connsiteX12" fmla="*/ 68760 w 421152"/>
                  <a:gd name="connsiteY12" fmla="*/ 371011 h 508000"/>
                  <a:gd name="connsiteX13" fmla="*/ 352393 w 421152"/>
                  <a:gd name="connsiteY13" fmla="*/ 371011 h 508000"/>
                  <a:gd name="connsiteX14" fmla="*/ 375312 w 421152"/>
                  <a:gd name="connsiteY14" fmla="*/ 396697 h 508000"/>
                  <a:gd name="connsiteX15" fmla="*/ 375312 w 421152"/>
                  <a:gd name="connsiteY15" fmla="*/ 419528 h 508000"/>
                  <a:gd name="connsiteX16" fmla="*/ 383907 w 421152"/>
                  <a:gd name="connsiteY16" fmla="*/ 419528 h 508000"/>
                  <a:gd name="connsiteX17" fmla="*/ 395367 w 421152"/>
                  <a:gd name="connsiteY17" fmla="*/ 388135 h 508000"/>
                  <a:gd name="connsiteX18" fmla="*/ 395367 w 421152"/>
                  <a:gd name="connsiteY18" fmla="*/ 362450 h 508000"/>
                  <a:gd name="connsiteX19" fmla="*/ 369582 w 421152"/>
                  <a:gd name="connsiteY19" fmla="*/ 333910 h 508000"/>
                  <a:gd name="connsiteX20" fmla="*/ 51570 w 421152"/>
                  <a:gd name="connsiteY20" fmla="*/ 333910 h 508000"/>
                  <a:gd name="connsiteX21" fmla="*/ 108332 w 421152"/>
                  <a:gd name="connsiteY21" fmla="*/ 133246 h 508000"/>
                  <a:gd name="connsiteX22" fmla="*/ 323527 w 421152"/>
                  <a:gd name="connsiteY22" fmla="*/ 133246 h 508000"/>
                  <a:gd name="connsiteX23" fmla="*/ 337873 w 421152"/>
                  <a:gd name="connsiteY23" fmla="*/ 147523 h 508000"/>
                  <a:gd name="connsiteX24" fmla="*/ 323527 w 421152"/>
                  <a:gd name="connsiteY24" fmla="*/ 161799 h 508000"/>
                  <a:gd name="connsiteX25" fmla="*/ 108332 w 421152"/>
                  <a:gd name="connsiteY25" fmla="*/ 161799 h 508000"/>
                  <a:gd name="connsiteX26" fmla="*/ 93986 w 421152"/>
                  <a:gd name="connsiteY26" fmla="*/ 147523 h 508000"/>
                  <a:gd name="connsiteX27" fmla="*/ 108332 w 421152"/>
                  <a:gd name="connsiteY27" fmla="*/ 133246 h 508000"/>
                  <a:gd name="connsiteX28" fmla="*/ 68760 w 421152"/>
                  <a:gd name="connsiteY28" fmla="*/ 79910 h 508000"/>
                  <a:gd name="connsiteX29" fmla="*/ 40110 w 421152"/>
                  <a:gd name="connsiteY29" fmla="*/ 108450 h 508000"/>
                  <a:gd name="connsiteX30" fmla="*/ 40110 w 421152"/>
                  <a:gd name="connsiteY30" fmla="*/ 205483 h 508000"/>
                  <a:gd name="connsiteX31" fmla="*/ 68760 w 421152"/>
                  <a:gd name="connsiteY31" fmla="*/ 236877 h 508000"/>
                  <a:gd name="connsiteX32" fmla="*/ 346663 w 421152"/>
                  <a:gd name="connsiteY32" fmla="*/ 236877 h 508000"/>
                  <a:gd name="connsiteX33" fmla="*/ 378177 w 421152"/>
                  <a:gd name="connsiteY33" fmla="*/ 205483 h 508000"/>
                  <a:gd name="connsiteX34" fmla="*/ 378177 w 421152"/>
                  <a:gd name="connsiteY34" fmla="*/ 108450 h 508000"/>
                  <a:gd name="connsiteX35" fmla="*/ 346663 w 421152"/>
                  <a:gd name="connsiteY35" fmla="*/ 79910 h 508000"/>
                  <a:gd name="connsiteX36" fmla="*/ 68760 w 421152"/>
                  <a:gd name="connsiteY36" fmla="*/ 79910 h 508000"/>
                  <a:gd name="connsiteX37" fmla="*/ 83084 w 421152"/>
                  <a:gd name="connsiteY37" fmla="*/ 0 h 508000"/>
                  <a:gd name="connsiteX38" fmla="*/ 332338 w 421152"/>
                  <a:gd name="connsiteY38" fmla="*/ 0 h 508000"/>
                  <a:gd name="connsiteX39" fmla="*/ 386772 w 421152"/>
                  <a:gd name="connsiteY39" fmla="*/ 19978 h 508000"/>
                  <a:gd name="connsiteX40" fmla="*/ 398232 w 421152"/>
                  <a:gd name="connsiteY40" fmla="*/ 28540 h 508000"/>
                  <a:gd name="connsiteX41" fmla="*/ 421152 w 421152"/>
                  <a:gd name="connsiteY41" fmla="*/ 77056 h 508000"/>
                  <a:gd name="connsiteX42" fmla="*/ 421152 w 421152"/>
                  <a:gd name="connsiteY42" fmla="*/ 413820 h 508000"/>
                  <a:gd name="connsiteX43" fmla="*/ 398232 w 421152"/>
                  <a:gd name="connsiteY43" fmla="*/ 442360 h 508000"/>
                  <a:gd name="connsiteX44" fmla="*/ 375312 w 421152"/>
                  <a:gd name="connsiteY44" fmla="*/ 442360 h 508000"/>
                  <a:gd name="connsiteX45" fmla="*/ 375312 w 421152"/>
                  <a:gd name="connsiteY45" fmla="*/ 476607 h 508000"/>
                  <a:gd name="connsiteX46" fmla="*/ 343798 w 421152"/>
                  <a:gd name="connsiteY46" fmla="*/ 508000 h 508000"/>
                  <a:gd name="connsiteX47" fmla="*/ 71625 w 421152"/>
                  <a:gd name="connsiteY47" fmla="*/ 508000 h 508000"/>
                  <a:gd name="connsiteX48" fmla="*/ 42975 w 421152"/>
                  <a:gd name="connsiteY48" fmla="*/ 476607 h 508000"/>
                  <a:gd name="connsiteX49" fmla="*/ 42975 w 421152"/>
                  <a:gd name="connsiteY49" fmla="*/ 442360 h 508000"/>
                  <a:gd name="connsiteX50" fmla="*/ 20055 w 421152"/>
                  <a:gd name="connsiteY50" fmla="*/ 442360 h 508000"/>
                  <a:gd name="connsiteX51" fmla="*/ 0 w 421152"/>
                  <a:gd name="connsiteY51" fmla="*/ 413820 h 508000"/>
                  <a:gd name="connsiteX52" fmla="*/ 0 w 421152"/>
                  <a:gd name="connsiteY52" fmla="*/ 77056 h 508000"/>
                  <a:gd name="connsiteX53" fmla="*/ 22920 w 421152"/>
                  <a:gd name="connsiteY53" fmla="*/ 25686 h 508000"/>
                  <a:gd name="connsiteX54" fmla="*/ 28650 w 421152"/>
                  <a:gd name="connsiteY54" fmla="*/ 19978 h 508000"/>
                  <a:gd name="connsiteX55" fmla="*/ 83084 w 421152"/>
                  <a:gd name="connsiteY55" fmla="*/ 0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</a:cxnLst>
                <a:rect l="l" t="t" r="r" b="b"/>
                <a:pathLst>
                  <a:path w="421152" h="508000">
                    <a:moveTo>
                      <a:pt x="97409" y="433798"/>
                    </a:moveTo>
                    <a:cubicBezTo>
                      <a:pt x="88814" y="433798"/>
                      <a:pt x="80219" y="442360"/>
                      <a:pt x="80219" y="450922"/>
                    </a:cubicBezTo>
                    <a:cubicBezTo>
                      <a:pt x="80219" y="459483"/>
                      <a:pt x="88814" y="465191"/>
                      <a:pt x="97409" y="465191"/>
                    </a:cubicBezTo>
                    <a:cubicBezTo>
                      <a:pt x="97409" y="465191"/>
                      <a:pt x="97409" y="465191"/>
                      <a:pt x="312283" y="465191"/>
                    </a:cubicBezTo>
                    <a:cubicBezTo>
                      <a:pt x="320878" y="465191"/>
                      <a:pt x="326608" y="459483"/>
                      <a:pt x="326608" y="450922"/>
                    </a:cubicBezTo>
                    <a:cubicBezTo>
                      <a:pt x="326608" y="442360"/>
                      <a:pt x="320878" y="433798"/>
                      <a:pt x="312283" y="433798"/>
                    </a:cubicBezTo>
                    <a:cubicBezTo>
                      <a:pt x="312283" y="433798"/>
                      <a:pt x="312283" y="433798"/>
                      <a:pt x="97409" y="433798"/>
                    </a:cubicBezTo>
                    <a:close/>
                    <a:moveTo>
                      <a:pt x="51570" y="333910"/>
                    </a:moveTo>
                    <a:cubicBezTo>
                      <a:pt x="37245" y="333910"/>
                      <a:pt x="25785" y="348180"/>
                      <a:pt x="25785" y="362450"/>
                    </a:cubicBezTo>
                    <a:cubicBezTo>
                      <a:pt x="25785" y="362450"/>
                      <a:pt x="25785" y="362450"/>
                      <a:pt x="25785" y="419528"/>
                    </a:cubicBezTo>
                    <a:cubicBezTo>
                      <a:pt x="25785" y="419528"/>
                      <a:pt x="25785" y="419528"/>
                      <a:pt x="42975" y="419528"/>
                    </a:cubicBezTo>
                    <a:cubicBezTo>
                      <a:pt x="42975" y="419528"/>
                      <a:pt x="42975" y="419528"/>
                      <a:pt x="42975" y="396697"/>
                    </a:cubicBezTo>
                    <a:cubicBezTo>
                      <a:pt x="42975" y="382427"/>
                      <a:pt x="54435" y="371011"/>
                      <a:pt x="68760" y="371011"/>
                    </a:cubicBezTo>
                    <a:cubicBezTo>
                      <a:pt x="68760" y="371011"/>
                      <a:pt x="68760" y="371011"/>
                      <a:pt x="352393" y="371011"/>
                    </a:cubicBezTo>
                    <a:cubicBezTo>
                      <a:pt x="363852" y="371011"/>
                      <a:pt x="375312" y="382427"/>
                      <a:pt x="375312" y="396697"/>
                    </a:cubicBezTo>
                    <a:cubicBezTo>
                      <a:pt x="375312" y="396697"/>
                      <a:pt x="375312" y="396697"/>
                      <a:pt x="375312" y="419528"/>
                    </a:cubicBezTo>
                    <a:cubicBezTo>
                      <a:pt x="375312" y="419528"/>
                      <a:pt x="375312" y="419528"/>
                      <a:pt x="383907" y="419528"/>
                    </a:cubicBezTo>
                    <a:cubicBezTo>
                      <a:pt x="389637" y="419528"/>
                      <a:pt x="395367" y="405259"/>
                      <a:pt x="395367" y="388135"/>
                    </a:cubicBezTo>
                    <a:lnTo>
                      <a:pt x="395367" y="362450"/>
                    </a:lnTo>
                    <a:cubicBezTo>
                      <a:pt x="395367" y="348180"/>
                      <a:pt x="383907" y="333910"/>
                      <a:pt x="369582" y="333910"/>
                    </a:cubicBezTo>
                    <a:cubicBezTo>
                      <a:pt x="369582" y="333910"/>
                      <a:pt x="369582" y="333910"/>
                      <a:pt x="51570" y="333910"/>
                    </a:cubicBezTo>
                    <a:close/>
                    <a:moveTo>
                      <a:pt x="108332" y="133246"/>
                    </a:moveTo>
                    <a:cubicBezTo>
                      <a:pt x="108332" y="133246"/>
                      <a:pt x="108332" y="133246"/>
                      <a:pt x="323527" y="133246"/>
                    </a:cubicBezTo>
                    <a:cubicBezTo>
                      <a:pt x="332135" y="133246"/>
                      <a:pt x="337873" y="138957"/>
                      <a:pt x="337873" y="147523"/>
                    </a:cubicBezTo>
                    <a:cubicBezTo>
                      <a:pt x="337873" y="156089"/>
                      <a:pt x="332135" y="161799"/>
                      <a:pt x="323527" y="161799"/>
                    </a:cubicBezTo>
                    <a:cubicBezTo>
                      <a:pt x="323527" y="161799"/>
                      <a:pt x="323527" y="161799"/>
                      <a:pt x="108332" y="161799"/>
                    </a:cubicBezTo>
                    <a:cubicBezTo>
                      <a:pt x="99725" y="161799"/>
                      <a:pt x="93986" y="156089"/>
                      <a:pt x="93986" y="147523"/>
                    </a:cubicBezTo>
                    <a:cubicBezTo>
                      <a:pt x="93986" y="138957"/>
                      <a:pt x="99725" y="133246"/>
                      <a:pt x="108332" y="133246"/>
                    </a:cubicBezTo>
                    <a:close/>
                    <a:moveTo>
                      <a:pt x="68760" y="79910"/>
                    </a:moveTo>
                    <a:cubicBezTo>
                      <a:pt x="51570" y="79910"/>
                      <a:pt x="40110" y="91326"/>
                      <a:pt x="40110" y="108450"/>
                    </a:cubicBezTo>
                    <a:lnTo>
                      <a:pt x="40110" y="205483"/>
                    </a:lnTo>
                    <a:cubicBezTo>
                      <a:pt x="40110" y="222607"/>
                      <a:pt x="51570" y="236877"/>
                      <a:pt x="68760" y="236877"/>
                    </a:cubicBezTo>
                    <a:cubicBezTo>
                      <a:pt x="68760" y="236877"/>
                      <a:pt x="68760" y="236877"/>
                      <a:pt x="346663" y="236877"/>
                    </a:cubicBezTo>
                    <a:cubicBezTo>
                      <a:pt x="363852" y="236877"/>
                      <a:pt x="378177" y="222607"/>
                      <a:pt x="378177" y="205483"/>
                    </a:cubicBezTo>
                    <a:cubicBezTo>
                      <a:pt x="378177" y="205483"/>
                      <a:pt x="378177" y="205483"/>
                      <a:pt x="378177" y="108450"/>
                    </a:cubicBezTo>
                    <a:cubicBezTo>
                      <a:pt x="378177" y="91326"/>
                      <a:pt x="363852" y="79910"/>
                      <a:pt x="346663" y="79910"/>
                    </a:cubicBezTo>
                    <a:cubicBezTo>
                      <a:pt x="346663" y="79910"/>
                      <a:pt x="346663" y="79910"/>
                      <a:pt x="68760" y="79910"/>
                    </a:cubicBezTo>
                    <a:close/>
                    <a:moveTo>
                      <a:pt x="83084" y="0"/>
                    </a:moveTo>
                    <a:cubicBezTo>
                      <a:pt x="83084" y="0"/>
                      <a:pt x="83084" y="0"/>
                      <a:pt x="332338" y="0"/>
                    </a:cubicBezTo>
                    <a:cubicBezTo>
                      <a:pt x="349528" y="0"/>
                      <a:pt x="375312" y="8562"/>
                      <a:pt x="386772" y="19978"/>
                    </a:cubicBezTo>
                    <a:cubicBezTo>
                      <a:pt x="386772" y="19978"/>
                      <a:pt x="386772" y="19978"/>
                      <a:pt x="398232" y="28540"/>
                    </a:cubicBezTo>
                    <a:cubicBezTo>
                      <a:pt x="409692" y="39955"/>
                      <a:pt x="421152" y="59933"/>
                      <a:pt x="421152" y="77056"/>
                    </a:cubicBezTo>
                    <a:cubicBezTo>
                      <a:pt x="421152" y="77056"/>
                      <a:pt x="421152" y="77056"/>
                      <a:pt x="421152" y="413820"/>
                    </a:cubicBezTo>
                    <a:cubicBezTo>
                      <a:pt x="421152" y="428090"/>
                      <a:pt x="409692" y="442360"/>
                      <a:pt x="398232" y="442360"/>
                    </a:cubicBezTo>
                    <a:cubicBezTo>
                      <a:pt x="398232" y="442360"/>
                      <a:pt x="398232" y="442360"/>
                      <a:pt x="375312" y="442360"/>
                    </a:cubicBezTo>
                    <a:cubicBezTo>
                      <a:pt x="375312" y="442360"/>
                      <a:pt x="375312" y="442360"/>
                      <a:pt x="375312" y="476607"/>
                    </a:cubicBezTo>
                    <a:cubicBezTo>
                      <a:pt x="375312" y="493731"/>
                      <a:pt x="360987" y="508000"/>
                      <a:pt x="343798" y="508000"/>
                    </a:cubicBezTo>
                    <a:cubicBezTo>
                      <a:pt x="343798" y="508000"/>
                      <a:pt x="343798" y="508000"/>
                      <a:pt x="71625" y="508000"/>
                    </a:cubicBezTo>
                    <a:cubicBezTo>
                      <a:pt x="54435" y="508000"/>
                      <a:pt x="42975" y="493731"/>
                      <a:pt x="42975" y="476607"/>
                    </a:cubicBezTo>
                    <a:cubicBezTo>
                      <a:pt x="42975" y="476607"/>
                      <a:pt x="42975" y="476607"/>
                      <a:pt x="42975" y="442360"/>
                    </a:cubicBezTo>
                    <a:cubicBezTo>
                      <a:pt x="42975" y="442360"/>
                      <a:pt x="42975" y="442360"/>
                      <a:pt x="20055" y="442360"/>
                    </a:cubicBezTo>
                    <a:cubicBezTo>
                      <a:pt x="8595" y="442360"/>
                      <a:pt x="0" y="428090"/>
                      <a:pt x="0" y="413820"/>
                    </a:cubicBezTo>
                    <a:cubicBezTo>
                      <a:pt x="0" y="413820"/>
                      <a:pt x="0" y="413820"/>
                      <a:pt x="0" y="77056"/>
                    </a:cubicBezTo>
                    <a:cubicBezTo>
                      <a:pt x="0" y="59933"/>
                      <a:pt x="11460" y="37101"/>
                      <a:pt x="22920" y="25686"/>
                    </a:cubicBezTo>
                    <a:cubicBezTo>
                      <a:pt x="22920" y="25686"/>
                      <a:pt x="22920" y="25686"/>
                      <a:pt x="28650" y="19978"/>
                    </a:cubicBezTo>
                    <a:cubicBezTo>
                      <a:pt x="42975" y="8562"/>
                      <a:pt x="65895" y="0"/>
                      <a:pt x="8308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41"/>
            <p:cNvGrpSpPr/>
            <p:nvPr/>
          </p:nvGrpSpPr>
          <p:grpSpPr>
            <a:xfrm>
              <a:off x="6107518" y="1403868"/>
              <a:ext cx="1206795" cy="1206795"/>
              <a:chOff x="6107518" y="1403868"/>
              <a:chExt cx="1206795" cy="1206795"/>
            </a:xfrm>
          </p:grpSpPr>
          <p:sp>
            <p:nvSpPr>
              <p:cNvPr id="39" name="is1ide-Oval 21"/>
              <p:cNvSpPr/>
              <p:nvPr/>
            </p:nvSpPr>
            <p:spPr>
              <a:xfrm>
                <a:off x="6107518" y="1403868"/>
                <a:ext cx="1206795" cy="1206795"/>
              </a:xfrm>
              <a:prstGeom prst="ellipse">
                <a:avLst/>
              </a:prstGeom>
              <a:solidFill>
                <a:schemeClr val="accent3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is1ide-Oval 22"/>
              <p:cNvSpPr/>
              <p:nvPr/>
            </p:nvSpPr>
            <p:spPr>
              <a:xfrm>
                <a:off x="6209366" y="1505716"/>
                <a:ext cx="1003098" cy="1003098"/>
              </a:xfrm>
              <a:prstGeom prst="ellipse">
                <a:avLst/>
              </a:prstGeom>
              <a:solidFill>
                <a:schemeClr val="accent3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is1ide-Oval 23"/>
              <p:cNvSpPr/>
              <p:nvPr/>
            </p:nvSpPr>
            <p:spPr>
              <a:xfrm>
                <a:off x="6326410" y="1622760"/>
                <a:ext cx="769009" cy="76900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is1ide-Freeform: Shape 35"/>
              <p:cNvSpPr>
                <a:spLocks noChangeAspect="1"/>
              </p:cNvSpPr>
              <p:nvPr/>
            </p:nvSpPr>
            <p:spPr bwMode="auto">
              <a:xfrm>
                <a:off x="6542477" y="1816737"/>
                <a:ext cx="336873" cy="381053"/>
              </a:xfrm>
              <a:custGeom>
                <a:avLst/>
                <a:gdLst>
                  <a:gd name="connsiteX0" fmla="*/ 32079 w 449102"/>
                  <a:gd name="connsiteY0" fmla="*/ 355245 h 508000"/>
                  <a:gd name="connsiteX1" fmla="*/ 32079 w 449102"/>
                  <a:gd name="connsiteY1" fmla="*/ 387217 h 508000"/>
                  <a:gd name="connsiteX2" fmla="*/ 60593 w 449102"/>
                  <a:gd name="connsiteY2" fmla="*/ 387217 h 508000"/>
                  <a:gd name="connsiteX3" fmla="*/ 32079 w 449102"/>
                  <a:gd name="connsiteY3" fmla="*/ 355245 h 508000"/>
                  <a:gd name="connsiteX4" fmla="*/ 231680 w 449102"/>
                  <a:gd name="connsiteY4" fmla="*/ 248672 h 508000"/>
                  <a:gd name="connsiteX5" fmla="*/ 213858 w 449102"/>
                  <a:gd name="connsiteY5" fmla="*/ 266434 h 508000"/>
                  <a:gd name="connsiteX6" fmla="*/ 213858 w 449102"/>
                  <a:gd name="connsiteY6" fmla="*/ 284196 h 508000"/>
                  <a:gd name="connsiteX7" fmla="*/ 352866 w 449102"/>
                  <a:gd name="connsiteY7" fmla="*/ 284196 h 508000"/>
                  <a:gd name="connsiteX8" fmla="*/ 370688 w 449102"/>
                  <a:gd name="connsiteY8" fmla="*/ 266434 h 508000"/>
                  <a:gd name="connsiteX9" fmla="*/ 370688 w 449102"/>
                  <a:gd name="connsiteY9" fmla="*/ 248672 h 508000"/>
                  <a:gd name="connsiteX10" fmla="*/ 231680 w 449102"/>
                  <a:gd name="connsiteY10" fmla="*/ 248672 h 508000"/>
                  <a:gd name="connsiteX11" fmla="*/ 217107 w 449102"/>
                  <a:gd name="connsiteY11" fmla="*/ 98655 h 508000"/>
                  <a:gd name="connsiteX12" fmla="*/ 316580 w 449102"/>
                  <a:gd name="connsiteY12" fmla="*/ 98655 h 508000"/>
                  <a:gd name="connsiteX13" fmla="*/ 316580 w 449102"/>
                  <a:gd name="connsiteY13" fmla="*/ 112934 h 508000"/>
                  <a:gd name="connsiteX14" fmla="*/ 309475 w 449102"/>
                  <a:gd name="connsiteY14" fmla="*/ 130782 h 508000"/>
                  <a:gd name="connsiteX15" fmla="*/ 302370 w 449102"/>
                  <a:gd name="connsiteY15" fmla="*/ 130782 h 508000"/>
                  <a:gd name="connsiteX16" fmla="*/ 302370 w 449102"/>
                  <a:gd name="connsiteY16" fmla="*/ 112934 h 508000"/>
                  <a:gd name="connsiteX17" fmla="*/ 224212 w 449102"/>
                  <a:gd name="connsiteY17" fmla="*/ 112934 h 508000"/>
                  <a:gd name="connsiteX18" fmla="*/ 213554 w 449102"/>
                  <a:gd name="connsiteY18" fmla="*/ 130782 h 508000"/>
                  <a:gd name="connsiteX19" fmla="*/ 117633 w 449102"/>
                  <a:gd name="connsiteY19" fmla="*/ 130782 h 508000"/>
                  <a:gd name="connsiteX20" fmla="*/ 106976 w 449102"/>
                  <a:gd name="connsiteY20" fmla="*/ 141491 h 508000"/>
                  <a:gd name="connsiteX21" fmla="*/ 106976 w 449102"/>
                  <a:gd name="connsiteY21" fmla="*/ 216452 h 508000"/>
                  <a:gd name="connsiteX22" fmla="*/ 99870 w 449102"/>
                  <a:gd name="connsiteY22" fmla="*/ 216452 h 508000"/>
                  <a:gd name="connsiteX23" fmla="*/ 92765 w 449102"/>
                  <a:gd name="connsiteY23" fmla="*/ 198604 h 508000"/>
                  <a:gd name="connsiteX24" fmla="*/ 92765 w 449102"/>
                  <a:gd name="connsiteY24" fmla="*/ 141491 h 508000"/>
                  <a:gd name="connsiteX25" fmla="*/ 117633 w 449102"/>
                  <a:gd name="connsiteY25" fmla="*/ 116503 h 508000"/>
                  <a:gd name="connsiteX26" fmla="*/ 206449 w 449102"/>
                  <a:gd name="connsiteY26" fmla="*/ 116503 h 508000"/>
                  <a:gd name="connsiteX27" fmla="*/ 185531 w 449102"/>
                  <a:gd name="connsiteY27" fmla="*/ 55954 h 508000"/>
                  <a:gd name="connsiteX28" fmla="*/ 285658 w 449102"/>
                  <a:gd name="connsiteY28" fmla="*/ 55954 h 508000"/>
                  <a:gd name="connsiteX29" fmla="*/ 285658 w 449102"/>
                  <a:gd name="connsiteY29" fmla="*/ 70159 h 508000"/>
                  <a:gd name="connsiteX30" fmla="*/ 278506 w 449102"/>
                  <a:gd name="connsiteY30" fmla="*/ 87915 h 508000"/>
                  <a:gd name="connsiteX31" fmla="*/ 271354 w 449102"/>
                  <a:gd name="connsiteY31" fmla="*/ 87915 h 508000"/>
                  <a:gd name="connsiteX32" fmla="*/ 271354 w 449102"/>
                  <a:gd name="connsiteY32" fmla="*/ 70159 h 508000"/>
                  <a:gd name="connsiteX33" fmla="*/ 196258 w 449102"/>
                  <a:gd name="connsiteY33" fmla="*/ 70159 h 508000"/>
                  <a:gd name="connsiteX34" fmla="*/ 181955 w 449102"/>
                  <a:gd name="connsiteY34" fmla="*/ 87915 h 508000"/>
                  <a:gd name="connsiteX35" fmla="*/ 85403 w 449102"/>
                  <a:gd name="connsiteY35" fmla="*/ 87915 h 508000"/>
                  <a:gd name="connsiteX36" fmla="*/ 74675 w 449102"/>
                  <a:gd name="connsiteY36" fmla="*/ 102120 h 508000"/>
                  <a:gd name="connsiteX37" fmla="*/ 74675 w 449102"/>
                  <a:gd name="connsiteY37" fmla="*/ 176696 h 508000"/>
                  <a:gd name="connsiteX38" fmla="*/ 67523 w 449102"/>
                  <a:gd name="connsiteY38" fmla="*/ 176696 h 508000"/>
                  <a:gd name="connsiteX39" fmla="*/ 60371 w 449102"/>
                  <a:gd name="connsiteY39" fmla="*/ 155389 h 508000"/>
                  <a:gd name="connsiteX40" fmla="*/ 60371 w 449102"/>
                  <a:gd name="connsiteY40" fmla="*/ 102120 h 508000"/>
                  <a:gd name="connsiteX41" fmla="*/ 85403 w 449102"/>
                  <a:gd name="connsiteY41" fmla="*/ 73710 h 508000"/>
                  <a:gd name="connsiteX42" fmla="*/ 174803 w 449102"/>
                  <a:gd name="connsiteY42" fmla="*/ 73710 h 508000"/>
                  <a:gd name="connsiteX43" fmla="*/ 185531 w 449102"/>
                  <a:gd name="connsiteY43" fmla="*/ 55954 h 508000"/>
                  <a:gd name="connsiteX44" fmla="*/ 49900 w 449102"/>
                  <a:gd name="connsiteY44" fmla="*/ 35525 h 508000"/>
                  <a:gd name="connsiteX45" fmla="*/ 32079 w 449102"/>
                  <a:gd name="connsiteY45" fmla="*/ 53287 h 508000"/>
                  <a:gd name="connsiteX46" fmla="*/ 32079 w 449102"/>
                  <a:gd name="connsiteY46" fmla="*/ 198937 h 508000"/>
                  <a:gd name="connsiteX47" fmla="*/ 128315 w 449102"/>
                  <a:gd name="connsiteY47" fmla="*/ 287748 h 508000"/>
                  <a:gd name="connsiteX48" fmla="*/ 128315 w 449102"/>
                  <a:gd name="connsiteY48" fmla="*/ 195385 h 508000"/>
                  <a:gd name="connsiteX49" fmla="*/ 163958 w 449102"/>
                  <a:gd name="connsiteY49" fmla="*/ 156308 h 508000"/>
                  <a:gd name="connsiteX50" fmla="*/ 352866 w 449102"/>
                  <a:gd name="connsiteY50" fmla="*/ 156308 h 508000"/>
                  <a:gd name="connsiteX51" fmla="*/ 352866 w 449102"/>
                  <a:gd name="connsiteY51" fmla="*/ 35525 h 508000"/>
                  <a:gd name="connsiteX52" fmla="*/ 49900 w 449102"/>
                  <a:gd name="connsiteY52" fmla="*/ 35525 h 508000"/>
                  <a:gd name="connsiteX53" fmla="*/ 39207 w 449102"/>
                  <a:gd name="connsiteY53" fmla="*/ 0 h 508000"/>
                  <a:gd name="connsiteX54" fmla="*/ 377816 w 449102"/>
                  <a:gd name="connsiteY54" fmla="*/ 0 h 508000"/>
                  <a:gd name="connsiteX55" fmla="*/ 377816 w 449102"/>
                  <a:gd name="connsiteY55" fmla="*/ 156308 h 508000"/>
                  <a:gd name="connsiteX56" fmla="*/ 449102 w 449102"/>
                  <a:gd name="connsiteY56" fmla="*/ 156308 h 508000"/>
                  <a:gd name="connsiteX57" fmla="*/ 449102 w 449102"/>
                  <a:gd name="connsiteY57" fmla="*/ 468923 h 508000"/>
                  <a:gd name="connsiteX58" fmla="*/ 409895 w 449102"/>
                  <a:gd name="connsiteY58" fmla="*/ 508000 h 508000"/>
                  <a:gd name="connsiteX59" fmla="*/ 128315 w 449102"/>
                  <a:gd name="connsiteY59" fmla="*/ 508000 h 508000"/>
                  <a:gd name="connsiteX60" fmla="*/ 128315 w 449102"/>
                  <a:gd name="connsiteY60" fmla="*/ 458266 h 508000"/>
                  <a:gd name="connsiteX61" fmla="*/ 74850 w 449102"/>
                  <a:gd name="connsiteY61" fmla="*/ 401427 h 508000"/>
                  <a:gd name="connsiteX62" fmla="*/ 0 w 449102"/>
                  <a:gd name="connsiteY62" fmla="*/ 401427 h 508000"/>
                  <a:gd name="connsiteX63" fmla="*/ 0 w 449102"/>
                  <a:gd name="connsiteY63" fmla="*/ 39077 h 508000"/>
                  <a:gd name="connsiteX64" fmla="*/ 39207 w 449102"/>
                  <a:gd name="connsiteY64" fmla="*/ 0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449102" h="508000">
                    <a:moveTo>
                      <a:pt x="32079" y="355245"/>
                    </a:moveTo>
                    <a:cubicBezTo>
                      <a:pt x="32079" y="355245"/>
                      <a:pt x="32079" y="355245"/>
                      <a:pt x="32079" y="387217"/>
                    </a:cubicBezTo>
                    <a:lnTo>
                      <a:pt x="60593" y="387217"/>
                    </a:lnTo>
                    <a:cubicBezTo>
                      <a:pt x="60593" y="387217"/>
                      <a:pt x="60593" y="387217"/>
                      <a:pt x="32079" y="355245"/>
                    </a:cubicBezTo>
                    <a:close/>
                    <a:moveTo>
                      <a:pt x="231680" y="248672"/>
                    </a:moveTo>
                    <a:cubicBezTo>
                      <a:pt x="220987" y="248672"/>
                      <a:pt x="213858" y="255776"/>
                      <a:pt x="213858" y="266434"/>
                    </a:cubicBezTo>
                    <a:cubicBezTo>
                      <a:pt x="213858" y="266434"/>
                      <a:pt x="213858" y="266434"/>
                      <a:pt x="213858" y="284196"/>
                    </a:cubicBezTo>
                    <a:cubicBezTo>
                      <a:pt x="213858" y="284196"/>
                      <a:pt x="213858" y="284196"/>
                      <a:pt x="352866" y="284196"/>
                    </a:cubicBezTo>
                    <a:cubicBezTo>
                      <a:pt x="363559" y="284196"/>
                      <a:pt x="370688" y="277091"/>
                      <a:pt x="370688" y="266434"/>
                    </a:cubicBezTo>
                    <a:cubicBezTo>
                      <a:pt x="370688" y="255776"/>
                      <a:pt x="370688" y="248672"/>
                      <a:pt x="370688" y="248672"/>
                    </a:cubicBezTo>
                    <a:cubicBezTo>
                      <a:pt x="370688" y="248672"/>
                      <a:pt x="370688" y="248672"/>
                      <a:pt x="231680" y="248672"/>
                    </a:cubicBezTo>
                    <a:close/>
                    <a:moveTo>
                      <a:pt x="217107" y="98655"/>
                    </a:moveTo>
                    <a:cubicBezTo>
                      <a:pt x="217107" y="98655"/>
                      <a:pt x="217107" y="98655"/>
                      <a:pt x="316580" y="98655"/>
                    </a:cubicBezTo>
                    <a:cubicBezTo>
                      <a:pt x="316580" y="98655"/>
                      <a:pt x="316580" y="98655"/>
                      <a:pt x="316580" y="112934"/>
                    </a:cubicBezTo>
                    <a:cubicBezTo>
                      <a:pt x="316580" y="123642"/>
                      <a:pt x="313028" y="130782"/>
                      <a:pt x="309475" y="130782"/>
                    </a:cubicBezTo>
                    <a:cubicBezTo>
                      <a:pt x="309475" y="130782"/>
                      <a:pt x="309475" y="130782"/>
                      <a:pt x="302370" y="130782"/>
                    </a:cubicBezTo>
                    <a:cubicBezTo>
                      <a:pt x="302370" y="130782"/>
                      <a:pt x="302370" y="130782"/>
                      <a:pt x="302370" y="112934"/>
                    </a:cubicBezTo>
                    <a:cubicBezTo>
                      <a:pt x="302370" y="112934"/>
                      <a:pt x="302370" y="112934"/>
                      <a:pt x="224212" y="112934"/>
                    </a:cubicBezTo>
                    <a:cubicBezTo>
                      <a:pt x="224212" y="112934"/>
                      <a:pt x="224212" y="112934"/>
                      <a:pt x="213554" y="130782"/>
                    </a:cubicBezTo>
                    <a:cubicBezTo>
                      <a:pt x="213554" y="130782"/>
                      <a:pt x="213554" y="130782"/>
                      <a:pt x="117633" y="130782"/>
                    </a:cubicBezTo>
                    <a:cubicBezTo>
                      <a:pt x="110528" y="130782"/>
                      <a:pt x="106976" y="134351"/>
                      <a:pt x="106976" y="141491"/>
                    </a:cubicBezTo>
                    <a:cubicBezTo>
                      <a:pt x="106976" y="141491"/>
                      <a:pt x="106976" y="141491"/>
                      <a:pt x="106976" y="216452"/>
                    </a:cubicBezTo>
                    <a:cubicBezTo>
                      <a:pt x="106976" y="216452"/>
                      <a:pt x="106976" y="216452"/>
                      <a:pt x="99870" y="216452"/>
                    </a:cubicBezTo>
                    <a:cubicBezTo>
                      <a:pt x="92765" y="216452"/>
                      <a:pt x="92765" y="209313"/>
                      <a:pt x="92765" y="198604"/>
                    </a:cubicBezTo>
                    <a:cubicBezTo>
                      <a:pt x="92765" y="198604"/>
                      <a:pt x="92765" y="198604"/>
                      <a:pt x="92765" y="141491"/>
                    </a:cubicBezTo>
                    <a:cubicBezTo>
                      <a:pt x="92765" y="127212"/>
                      <a:pt x="103423" y="116503"/>
                      <a:pt x="117633" y="116503"/>
                    </a:cubicBezTo>
                    <a:cubicBezTo>
                      <a:pt x="117633" y="116503"/>
                      <a:pt x="117633" y="116503"/>
                      <a:pt x="206449" y="116503"/>
                    </a:cubicBezTo>
                    <a:close/>
                    <a:moveTo>
                      <a:pt x="185531" y="55954"/>
                    </a:moveTo>
                    <a:cubicBezTo>
                      <a:pt x="185531" y="55954"/>
                      <a:pt x="185531" y="55954"/>
                      <a:pt x="285658" y="55954"/>
                    </a:cubicBezTo>
                    <a:cubicBezTo>
                      <a:pt x="285658" y="55954"/>
                      <a:pt x="285658" y="55954"/>
                      <a:pt x="285658" y="70159"/>
                    </a:cubicBezTo>
                    <a:cubicBezTo>
                      <a:pt x="285658" y="80813"/>
                      <a:pt x="282082" y="87915"/>
                      <a:pt x="278506" y="87915"/>
                    </a:cubicBezTo>
                    <a:cubicBezTo>
                      <a:pt x="278506" y="87915"/>
                      <a:pt x="278506" y="87915"/>
                      <a:pt x="271354" y="87915"/>
                    </a:cubicBezTo>
                    <a:cubicBezTo>
                      <a:pt x="271354" y="87915"/>
                      <a:pt x="271354" y="87915"/>
                      <a:pt x="271354" y="70159"/>
                    </a:cubicBezTo>
                    <a:cubicBezTo>
                      <a:pt x="271354" y="70159"/>
                      <a:pt x="271354" y="70159"/>
                      <a:pt x="196258" y="70159"/>
                    </a:cubicBezTo>
                    <a:lnTo>
                      <a:pt x="181955" y="87915"/>
                    </a:lnTo>
                    <a:cubicBezTo>
                      <a:pt x="181955" y="87915"/>
                      <a:pt x="181955" y="87915"/>
                      <a:pt x="85403" y="87915"/>
                    </a:cubicBezTo>
                    <a:cubicBezTo>
                      <a:pt x="78251" y="87915"/>
                      <a:pt x="74675" y="95018"/>
                      <a:pt x="74675" y="102120"/>
                    </a:cubicBezTo>
                    <a:cubicBezTo>
                      <a:pt x="74675" y="102120"/>
                      <a:pt x="74675" y="102120"/>
                      <a:pt x="74675" y="176696"/>
                    </a:cubicBezTo>
                    <a:cubicBezTo>
                      <a:pt x="74675" y="176696"/>
                      <a:pt x="74675" y="176696"/>
                      <a:pt x="67523" y="176696"/>
                    </a:cubicBezTo>
                    <a:cubicBezTo>
                      <a:pt x="63947" y="176696"/>
                      <a:pt x="60371" y="166043"/>
                      <a:pt x="60371" y="155389"/>
                    </a:cubicBezTo>
                    <a:cubicBezTo>
                      <a:pt x="60371" y="155389"/>
                      <a:pt x="60371" y="155389"/>
                      <a:pt x="60371" y="102120"/>
                    </a:cubicBezTo>
                    <a:cubicBezTo>
                      <a:pt x="60371" y="87915"/>
                      <a:pt x="71099" y="73710"/>
                      <a:pt x="85403" y="73710"/>
                    </a:cubicBezTo>
                    <a:cubicBezTo>
                      <a:pt x="85403" y="73710"/>
                      <a:pt x="85403" y="73710"/>
                      <a:pt x="174803" y="73710"/>
                    </a:cubicBezTo>
                    <a:cubicBezTo>
                      <a:pt x="174803" y="73710"/>
                      <a:pt x="174803" y="73710"/>
                      <a:pt x="185531" y="55954"/>
                    </a:cubicBezTo>
                    <a:close/>
                    <a:moveTo>
                      <a:pt x="49900" y="35525"/>
                    </a:moveTo>
                    <a:cubicBezTo>
                      <a:pt x="39207" y="35525"/>
                      <a:pt x="32079" y="42630"/>
                      <a:pt x="32079" y="53287"/>
                    </a:cubicBezTo>
                    <a:cubicBezTo>
                      <a:pt x="32079" y="53287"/>
                      <a:pt x="32079" y="53287"/>
                      <a:pt x="32079" y="198937"/>
                    </a:cubicBezTo>
                    <a:cubicBezTo>
                      <a:pt x="32079" y="198937"/>
                      <a:pt x="32079" y="198937"/>
                      <a:pt x="128315" y="287748"/>
                    </a:cubicBezTo>
                    <a:cubicBezTo>
                      <a:pt x="128315" y="287748"/>
                      <a:pt x="128315" y="287748"/>
                      <a:pt x="128315" y="195385"/>
                    </a:cubicBezTo>
                    <a:cubicBezTo>
                      <a:pt x="128315" y="174070"/>
                      <a:pt x="142572" y="156308"/>
                      <a:pt x="163958" y="156308"/>
                    </a:cubicBezTo>
                    <a:cubicBezTo>
                      <a:pt x="163958" y="156308"/>
                      <a:pt x="163958" y="156308"/>
                      <a:pt x="352866" y="156308"/>
                    </a:cubicBezTo>
                    <a:cubicBezTo>
                      <a:pt x="352866" y="156308"/>
                      <a:pt x="352866" y="156308"/>
                      <a:pt x="352866" y="35525"/>
                    </a:cubicBezTo>
                    <a:cubicBezTo>
                      <a:pt x="352866" y="35525"/>
                      <a:pt x="352866" y="35525"/>
                      <a:pt x="49900" y="35525"/>
                    </a:cubicBezTo>
                    <a:close/>
                    <a:moveTo>
                      <a:pt x="39207" y="0"/>
                    </a:moveTo>
                    <a:cubicBezTo>
                      <a:pt x="39207" y="0"/>
                      <a:pt x="39207" y="0"/>
                      <a:pt x="377816" y="0"/>
                    </a:cubicBezTo>
                    <a:lnTo>
                      <a:pt x="377816" y="156308"/>
                    </a:lnTo>
                    <a:cubicBezTo>
                      <a:pt x="377816" y="156308"/>
                      <a:pt x="377816" y="156308"/>
                      <a:pt x="449102" y="156308"/>
                    </a:cubicBezTo>
                    <a:cubicBezTo>
                      <a:pt x="449102" y="156308"/>
                      <a:pt x="449102" y="156308"/>
                      <a:pt x="449102" y="468923"/>
                    </a:cubicBezTo>
                    <a:cubicBezTo>
                      <a:pt x="449102" y="490238"/>
                      <a:pt x="431281" y="508000"/>
                      <a:pt x="409895" y="508000"/>
                    </a:cubicBezTo>
                    <a:cubicBezTo>
                      <a:pt x="409895" y="508000"/>
                      <a:pt x="409895" y="508000"/>
                      <a:pt x="128315" y="508000"/>
                    </a:cubicBezTo>
                    <a:cubicBezTo>
                      <a:pt x="128315" y="508000"/>
                      <a:pt x="128315" y="508000"/>
                      <a:pt x="128315" y="458266"/>
                    </a:cubicBezTo>
                    <a:cubicBezTo>
                      <a:pt x="128315" y="458266"/>
                      <a:pt x="128315" y="458266"/>
                      <a:pt x="74850" y="401427"/>
                    </a:cubicBezTo>
                    <a:cubicBezTo>
                      <a:pt x="74850" y="401427"/>
                      <a:pt x="74850" y="401427"/>
                      <a:pt x="0" y="401427"/>
                    </a:cubicBezTo>
                    <a:cubicBezTo>
                      <a:pt x="0" y="401427"/>
                      <a:pt x="0" y="401427"/>
                      <a:pt x="0" y="39077"/>
                    </a:cubicBezTo>
                    <a:cubicBezTo>
                      <a:pt x="0" y="17762"/>
                      <a:pt x="17822" y="0"/>
                      <a:pt x="392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9" name="Group 43"/>
            <p:cNvGrpSpPr/>
            <p:nvPr/>
          </p:nvGrpSpPr>
          <p:grpSpPr>
            <a:xfrm>
              <a:off x="4606628" y="4647730"/>
              <a:ext cx="1206795" cy="1206795"/>
              <a:chOff x="4606628" y="4647730"/>
              <a:chExt cx="1206795" cy="1206795"/>
            </a:xfrm>
          </p:grpSpPr>
          <p:sp>
            <p:nvSpPr>
              <p:cNvPr id="35" name="is1ide-Oval 16"/>
              <p:cNvSpPr/>
              <p:nvPr/>
            </p:nvSpPr>
            <p:spPr>
              <a:xfrm>
                <a:off x="4606628" y="4647730"/>
                <a:ext cx="1206795" cy="1206795"/>
              </a:xfrm>
              <a:prstGeom prst="ellipse">
                <a:avLst/>
              </a:prstGeom>
              <a:solidFill>
                <a:schemeClr val="accent5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is1ide-Oval 17"/>
              <p:cNvSpPr/>
              <p:nvPr/>
            </p:nvSpPr>
            <p:spPr>
              <a:xfrm>
                <a:off x="4708476" y="4749578"/>
                <a:ext cx="1003098" cy="1003098"/>
              </a:xfrm>
              <a:prstGeom prst="ellipse">
                <a:avLst/>
              </a:prstGeom>
              <a:solidFill>
                <a:schemeClr val="accent5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is1ide-Oval 18"/>
              <p:cNvSpPr/>
              <p:nvPr/>
            </p:nvSpPr>
            <p:spPr>
              <a:xfrm>
                <a:off x="4825520" y="4866622"/>
                <a:ext cx="769009" cy="769009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is1ide-Freeform: Shape 36"/>
              <p:cNvSpPr>
                <a:spLocks noChangeAspect="1"/>
              </p:cNvSpPr>
              <p:nvPr/>
            </p:nvSpPr>
            <p:spPr bwMode="auto">
              <a:xfrm>
                <a:off x="5068011" y="5060599"/>
                <a:ext cx="284026" cy="381053"/>
              </a:xfrm>
              <a:custGeom>
                <a:avLst/>
                <a:gdLst>
                  <a:gd name="T0" fmla="*/ 0 w 1224"/>
                  <a:gd name="T1" fmla="*/ 0 h 1643"/>
                  <a:gd name="T2" fmla="*/ 0 w 1224"/>
                  <a:gd name="T3" fmla="*/ 1643 h 1643"/>
                  <a:gd name="T4" fmla="*/ 1224 w 1224"/>
                  <a:gd name="T5" fmla="*/ 1643 h 1643"/>
                  <a:gd name="T6" fmla="*/ 1224 w 1224"/>
                  <a:gd name="T7" fmla="*/ 0 h 1643"/>
                  <a:gd name="T8" fmla="*/ 0 w 1224"/>
                  <a:gd name="T9" fmla="*/ 0 h 1643"/>
                  <a:gd name="T10" fmla="*/ 1126 w 1224"/>
                  <a:gd name="T11" fmla="*/ 1515 h 1643"/>
                  <a:gd name="T12" fmla="*/ 98 w 1224"/>
                  <a:gd name="T13" fmla="*/ 1515 h 1643"/>
                  <a:gd name="T14" fmla="*/ 98 w 1224"/>
                  <a:gd name="T15" fmla="*/ 935 h 1643"/>
                  <a:gd name="T16" fmla="*/ 1126 w 1224"/>
                  <a:gd name="T17" fmla="*/ 935 h 1643"/>
                  <a:gd name="T18" fmla="*/ 1126 w 1224"/>
                  <a:gd name="T19" fmla="*/ 1515 h 1643"/>
                  <a:gd name="T20" fmla="*/ 1126 w 1224"/>
                  <a:gd name="T21" fmla="*/ 838 h 1643"/>
                  <a:gd name="T22" fmla="*/ 98 w 1224"/>
                  <a:gd name="T23" fmla="*/ 838 h 1643"/>
                  <a:gd name="T24" fmla="*/ 98 w 1224"/>
                  <a:gd name="T25" fmla="*/ 258 h 1643"/>
                  <a:gd name="T26" fmla="*/ 1126 w 1224"/>
                  <a:gd name="T27" fmla="*/ 258 h 1643"/>
                  <a:gd name="T28" fmla="*/ 1126 w 1224"/>
                  <a:gd name="T29" fmla="*/ 838 h 1643"/>
                  <a:gd name="T30" fmla="*/ 1113 w 1224"/>
                  <a:gd name="T31" fmla="*/ 164 h 1643"/>
                  <a:gd name="T32" fmla="*/ 1080 w 1224"/>
                  <a:gd name="T33" fmla="*/ 178 h 1643"/>
                  <a:gd name="T34" fmla="*/ 1045 w 1224"/>
                  <a:gd name="T35" fmla="*/ 164 h 1643"/>
                  <a:gd name="T36" fmla="*/ 1031 w 1224"/>
                  <a:gd name="T37" fmla="*/ 129 h 1643"/>
                  <a:gd name="T38" fmla="*/ 1045 w 1224"/>
                  <a:gd name="T39" fmla="*/ 96 h 1643"/>
                  <a:gd name="T40" fmla="*/ 1080 w 1224"/>
                  <a:gd name="T41" fmla="*/ 82 h 1643"/>
                  <a:gd name="T42" fmla="*/ 1113 w 1224"/>
                  <a:gd name="T43" fmla="*/ 96 h 1643"/>
                  <a:gd name="T44" fmla="*/ 1126 w 1224"/>
                  <a:gd name="T45" fmla="*/ 129 h 1643"/>
                  <a:gd name="T46" fmla="*/ 1113 w 1224"/>
                  <a:gd name="T47" fmla="*/ 164 h 1643"/>
                  <a:gd name="T48" fmla="*/ 1063 w 1224"/>
                  <a:gd name="T49" fmla="*/ 323 h 1643"/>
                  <a:gd name="T50" fmla="*/ 161 w 1224"/>
                  <a:gd name="T51" fmla="*/ 323 h 1643"/>
                  <a:gd name="T52" fmla="*/ 161 w 1224"/>
                  <a:gd name="T53" fmla="*/ 775 h 1643"/>
                  <a:gd name="T54" fmla="*/ 1063 w 1224"/>
                  <a:gd name="T55" fmla="*/ 775 h 1643"/>
                  <a:gd name="T56" fmla="*/ 1063 w 1224"/>
                  <a:gd name="T57" fmla="*/ 323 h 1643"/>
                  <a:gd name="T58" fmla="*/ 773 w 1224"/>
                  <a:gd name="T59" fmla="*/ 581 h 1643"/>
                  <a:gd name="T60" fmla="*/ 763 w 1224"/>
                  <a:gd name="T61" fmla="*/ 604 h 1643"/>
                  <a:gd name="T62" fmla="*/ 740 w 1224"/>
                  <a:gd name="T63" fmla="*/ 614 h 1643"/>
                  <a:gd name="T64" fmla="*/ 484 w 1224"/>
                  <a:gd name="T65" fmla="*/ 614 h 1643"/>
                  <a:gd name="T66" fmla="*/ 461 w 1224"/>
                  <a:gd name="T67" fmla="*/ 604 h 1643"/>
                  <a:gd name="T68" fmla="*/ 451 w 1224"/>
                  <a:gd name="T69" fmla="*/ 581 h 1643"/>
                  <a:gd name="T70" fmla="*/ 451 w 1224"/>
                  <a:gd name="T71" fmla="*/ 451 h 1643"/>
                  <a:gd name="T72" fmla="*/ 461 w 1224"/>
                  <a:gd name="T73" fmla="*/ 428 h 1643"/>
                  <a:gd name="T74" fmla="*/ 484 w 1224"/>
                  <a:gd name="T75" fmla="*/ 419 h 1643"/>
                  <a:gd name="T76" fmla="*/ 740 w 1224"/>
                  <a:gd name="T77" fmla="*/ 419 h 1643"/>
                  <a:gd name="T78" fmla="*/ 763 w 1224"/>
                  <a:gd name="T79" fmla="*/ 428 h 1643"/>
                  <a:gd name="T80" fmla="*/ 773 w 1224"/>
                  <a:gd name="T81" fmla="*/ 451 h 1643"/>
                  <a:gd name="T82" fmla="*/ 773 w 1224"/>
                  <a:gd name="T83" fmla="*/ 581 h 1643"/>
                  <a:gd name="T84" fmla="*/ 1063 w 1224"/>
                  <a:gd name="T85" fmla="*/ 1000 h 1643"/>
                  <a:gd name="T86" fmla="*/ 161 w 1224"/>
                  <a:gd name="T87" fmla="*/ 1000 h 1643"/>
                  <a:gd name="T88" fmla="*/ 161 w 1224"/>
                  <a:gd name="T89" fmla="*/ 1450 h 1643"/>
                  <a:gd name="T90" fmla="*/ 1063 w 1224"/>
                  <a:gd name="T91" fmla="*/ 1450 h 1643"/>
                  <a:gd name="T92" fmla="*/ 1063 w 1224"/>
                  <a:gd name="T93" fmla="*/ 1000 h 1643"/>
                  <a:gd name="T94" fmla="*/ 773 w 1224"/>
                  <a:gd name="T95" fmla="*/ 1257 h 1643"/>
                  <a:gd name="T96" fmla="*/ 763 w 1224"/>
                  <a:gd name="T97" fmla="*/ 1279 h 1643"/>
                  <a:gd name="T98" fmla="*/ 740 w 1224"/>
                  <a:gd name="T99" fmla="*/ 1289 h 1643"/>
                  <a:gd name="T100" fmla="*/ 484 w 1224"/>
                  <a:gd name="T101" fmla="*/ 1289 h 1643"/>
                  <a:gd name="T102" fmla="*/ 461 w 1224"/>
                  <a:gd name="T103" fmla="*/ 1279 h 1643"/>
                  <a:gd name="T104" fmla="*/ 451 w 1224"/>
                  <a:gd name="T105" fmla="*/ 1257 h 1643"/>
                  <a:gd name="T106" fmla="*/ 451 w 1224"/>
                  <a:gd name="T107" fmla="*/ 1128 h 1643"/>
                  <a:gd name="T108" fmla="*/ 461 w 1224"/>
                  <a:gd name="T109" fmla="*/ 1105 h 1643"/>
                  <a:gd name="T110" fmla="*/ 484 w 1224"/>
                  <a:gd name="T111" fmla="*/ 1096 h 1643"/>
                  <a:gd name="T112" fmla="*/ 740 w 1224"/>
                  <a:gd name="T113" fmla="*/ 1096 h 1643"/>
                  <a:gd name="T114" fmla="*/ 763 w 1224"/>
                  <a:gd name="T115" fmla="*/ 1105 h 1643"/>
                  <a:gd name="T116" fmla="*/ 773 w 1224"/>
                  <a:gd name="T117" fmla="*/ 1128 h 1643"/>
                  <a:gd name="T118" fmla="*/ 773 w 1224"/>
                  <a:gd name="T119" fmla="*/ 1257 h 1643"/>
                  <a:gd name="T120" fmla="*/ 773 w 1224"/>
                  <a:gd name="T121" fmla="*/ 1257 h 1643"/>
                  <a:gd name="T122" fmla="*/ 773 w 1224"/>
                  <a:gd name="T123" fmla="*/ 1257 h 1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24" h="1643">
                    <a:moveTo>
                      <a:pt x="0" y="0"/>
                    </a:moveTo>
                    <a:cubicBezTo>
                      <a:pt x="0" y="1643"/>
                      <a:pt x="0" y="1643"/>
                      <a:pt x="0" y="1643"/>
                    </a:cubicBezTo>
                    <a:cubicBezTo>
                      <a:pt x="1224" y="1643"/>
                      <a:pt x="1224" y="1643"/>
                      <a:pt x="1224" y="1643"/>
                    </a:cubicBezTo>
                    <a:cubicBezTo>
                      <a:pt x="1224" y="0"/>
                      <a:pt x="1224" y="0"/>
                      <a:pt x="1224" y="0"/>
                    </a:cubicBezTo>
                    <a:lnTo>
                      <a:pt x="0" y="0"/>
                    </a:lnTo>
                    <a:close/>
                    <a:moveTo>
                      <a:pt x="1126" y="1515"/>
                    </a:moveTo>
                    <a:cubicBezTo>
                      <a:pt x="98" y="1515"/>
                      <a:pt x="98" y="1515"/>
                      <a:pt x="98" y="1515"/>
                    </a:cubicBezTo>
                    <a:cubicBezTo>
                      <a:pt x="98" y="935"/>
                      <a:pt x="98" y="935"/>
                      <a:pt x="98" y="935"/>
                    </a:cubicBezTo>
                    <a:cubicBezTo>
                      <a:pt x="1126" y="935"/>
                      <a:pt x="1126" y="935"/>
                      <a:pt x="1126" y="935"/>
                    </a:cubicBezTo>
                    <a:lnTo>
                      <a:pt x="1126" y="1515"/>
                    </a:lnTo>
                    <a:close/>
                    <a:moveTo>
                      <a:pt x="1126" y="838"/>
                    </a:moveTo>
                    <a:cubicBezTo>
                      <a:pt x="98" y="838"/>
                      <a:pt x="98" y="838"/>
                      <a:pt x="98" y="838"/>
                    </a:cubicBezTo>
                    <a:cubicBezTo>
                      <a:pt x="98" y="258"/>
                      <a:pt x="98" y="258"/>
                      <a:pt x="98" y="258"/>
                    </a:cubicBezTo>
                    <a:cubicBezTo>
                      <a:pt x="1126" y="258"/>
                      <a:pt x="1126" y="258"/>
                      <a:pt x="1126" y="258"/>
                    </a:cubicBezTo>
                    <a:lnTo>
                      <a:pt x="1126" y="838"/>
                    </a:lnTo>
                    <a:close/>
                    <a:moveTo>
                      <a:pt x="1113" y="164"/>
                    </a:moveTo>
                    <a:cubicBezTo>
                      <a:pt x="1104" y="173"/>
                      <a:pt x="1093" y="178"/>
                      <a:pt x="1080" y="178"/>
                    </a:cubicBezTo>
                    <a:cubicBezTo>
                      <a:pt x="1066" y="178"/>
                      <a:pt x="1055" y="173"/>
                      <a:pt x="1045" y="164"/>
                    </a:cubicBezTo>
                    <a:cubicBezTo>
                      <a:pt x="1036" y="154"/>
                      <a:pt x="1031" y="142"/>
                      <a:pt x="1031" y="129"/>
                    </a:cubicBezTo>
                    <a:cubicBezTo>
                      <a:pt x="1031" y="116"/>
                      <a:pt x="1036" y="105"/>
                      <a:pt x="1045" y="96"/>
                    </a:cubicBezTo>
                    <a:cubicBezTo>
                      <a:pt x="1055" y="87"/>
                      <a:pt x="1066" y="82"/>
                      <a:pt x="1080" y="82"/>
                    </a:cubicBezTo>
                    <a:cubicBezTo>
                      <a:pt x="1093" y="82"/>
                      <a:pt x="1104" y="87"/>
                      <a:pt x="1113" y="96"/>
                    </a:cubicBezTo>
                    <a:cubicBezTo>
                      <a:pt x="1122" y="105"/>
                      <a:pt x="1126" y="116"/>
                      <a:pt x="1126" y="129"/>
                    </a:cubicBezTo>
                    <a:cubicBezTo>
                      <a:pt x="1126" y="142"/>
                      <a:pt x="1122" y="154"/>
                      <a:pt x="1113" y="164"/>
                    </a:cubicBezTo>
                    <a:close/>
                    <a:moveTo>
                      <a:pt x="1063" y="323"/>
                    </a:moveTo>
                    <a:cubicBezTo>
                      <a:pt x="161" y="323"/>
                      <a:pt x="161" y="323"/>
                      <a:pt x="161" y="323"/>
                    </a:cubicBezTo>
                    <a:cubicBezTo>
                      <a:pt x="161" y="775"/>
                      <a:pt x="161" y="775"/>
                      <a:pt x="161" y="775"/>
                    </a:cubicBezTo>
                    <a:cubicBezTo>
                      <a:pt x="1063" y="775"/>
                      <a:pt x="1063" y="775"/>
                      <a:pt x="1063" y="775"/>
                    </a:cubicBezTo>
                    <a:lnTo>
                      <a:pt x="1063" y="323"/>
                    </a:lnTo>
                    <a:close/>
                    <a:moveTo>
                      <a:pt x="773" y="581"/>
                    </a:moveTo>
                    <a:cubicBezTo>
                      <a:pt x="773" y="590"/>
                      <a:pt x="769" y="598"/>
                      <a:pt x="763" y="604"/>
                    </a:cubicBezTo>
                    <a:cubicBezTo>
                      <a:pt x="757" y="611"/>
                      <a:pt x="749" y="614"/>
                      <a:pt x="740" y="614"/>
                    </a:cubicBezTo>
                    <a:cubicBezTo>
                      <a:pt x="484" y="614"/>
                      <a:pt x="484" y="614"/>
                      <a:pt x="484" y="614"/>
                    </a:cubicBezTo>
                    <a:cubicBezTo>
                      <a:pt x="475" y="614"/>
                      <a:pt x="467" y="611"/>
                      <a:pt x="461" y="604"/>
                    </a:cubicBezTo>
                    <a:cubicBezTo>
                      <a:pt x="455" y="598"/>
                      <a:pt x="451" y="590"/>
                      <a:pt x="451" y="581"/>
                    </a:cubicBezTo>
                    <a:cubicBezTo>
                      <a:pt x="451" y="451"/>
                      <a:pt x="451" y="451"/>
                      <a:pt x="451" y="451"/>
                    </a:cubicBezTo>
                    <a:cubicBezTo>
                      <a:pt x="451" y="442"/>
                      <a:pt x="455" y="435"/>
                      <a:pt x="461" y="428"/>
                    </a:cubicBezTo>
                    <a:cubicBezTo>
                      <a:pt x="467" y="422"/>
                      <a:pt x="475" y="419"/>
                      <a:pt x="484" y="419"/>
                    </a:cubicBezTo>
                    <a:cubicBezTo>
                      <a:pt x="740" y="419"/>
                      <a:pt x="740" y="419"/>
                      <a:pt x="740" y="419"/>
                    </a:cubicBezTo>
                    <a:cubicBezTo>
                      <a:pt x="749" y="419"/>
                      <a:pt x="757" y="422"/>
                      <a:pt x="763" y="428"/>
                    </a:cubicBezTo>
                    <a:cubicBezTo>
                      <a:pt x="769" y="435"/>
                      <a:pt x="773" y="442"/>
                      <a:pt x="773" y="451"/>
                    </a:cubicBezTo>
                    <a:lnTo>
                      <a:pt x="773" y="581"/>
                    </a:lnTo>
                    <a:close/>
                    <a:moveTo>
                      <a:pt x="1063" y="1000"/>
                    </a:moveTo>
                    <a:cubicBezTo>
                      <a:pt x="161" y="1000"/>
                      <a:pt x="161" y="1000"/>
                      <a:pt x="161" y="1000"/>
                    </a:cubicBezTo>
                    <a:cubicBezTo>
                      <a:pt x="161" y="1450"/>
                      <a:pt x="161" y="1450"/>
                      <a:pt x="161" y="1450"/>
                    </a:cubicBezTo>
                    <a:cubicBezTo>
                      <a:pt x="1063" y="1450"/>
                      <a:pt x="1063" y="1450"/>
                      <a:pt x="1063" y="1450"/>
                    </a:cubicBezTo>
                    <a:lnTo>
                      <a:pt x="1063" y="1000"/>
                    </a:lnTo>
                    <a:close/>
                    <a:moveTo>
                      <a:pt x="773" y="1257"/>
                    </a:moveTo>
                    <a:cubicBezTo>
                      <a:pt x="773" y="1265"/>
                      <a:pt x="769" y="1273"/>
                      <a:pt x="763" y="1279"/>
                    </a:cubicBezTo>
                    <a:cubicBezTo>
                      <a:pt x="757" y="1286"/>
                      <a:pt x="749" y="1289"/>
                      <a:pt x="740" y="1289"/>
                    </a:cubicBezTo>
                    <a:cubicBezTo>
                      <a:pt x="484" y="1289"/>
                      <a:pt x="484" y="1289"/>
                      <a:pt x="484" y="1289"/>
                    </a:cubicBezTo>
                    <a:cubicBezTo>
                      <a:pt x="475" y="1289"/>
                      <a:pt x="467" y="1286"/>
                      <a:pt x="461" y="1279"/>
                    </a:cubicBezTo>
                    <a:cubicBezTo>
                      <a:pt x="455" y="1273"/>
                      <a:pt x="451" y="1265"/>
                      <a:pt x="451" y="1257"/>
                    </a:cubicBezTo>
                    <a:cubicBezTo>
                      <a:pt x="451" y="1128"/>
                      <a:pt x="451" y="1128"/>
                      <a:pt x="451" y="1128"/>
                    </a:cubicBezTo>
                    <a:cubicBezTo>
                      <a:pt x="451" y="1119"/>
                      <a:pt x="455" y="1112"/>
                      <a:pt x="461" y="1105"/>
                    </a:cubicBezTo>
                    <a:cubicBezTo>
                      <a:pt x="467" y="1099"/>
                      <a:pt x="475" y="1096"/>
                      <a:pt x="484" y="1096"/>
                    </a:cubicBezTo>
                    <a:cubicBezTo>
                      <a:pt x="740" y="1096"/>
                      <a:pt x="740" y="1096"/>
                      <a:pt x="740" y="1096"/>
                    </a:cubicBezTo>
                    <a:cubicBezTo>
                      <a:pt x="749" y="1096"/>
                      <a:pt x="757" y="1099"/>
                      <a:pt x="763" y="1105"/>
                    </a:cubicBezTo>
                    <a:cubicBezTo>
                      <a:pt x="769" y="1112"/>
                      <a:pt x="773" y="1119"/>
                      <a:pt x="773" y="1128"/>
                    </a:cubicBezTo>
                    <a:lnTo>
                      <a:pt x="773" y="1257"/>
                    </a:lnTo>
                    <a:close/>
                    <a:moveTo>
                      <a:pt x="773" y="1257"/>
                    </a:moveTo>
                    <a:cubicBezTo>
                      <a:pt x="773" y="1257"/>
                      <a:pt x="773" y="1257"/>
                      <a:pt x="773" y="1257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40"/>
            <p:cNvGrpSpPr/>
            <p:nvPr/>
          </p:nvGrpSpPr>
          <p:grpSpPr>
            <a:xfrm>
              <a:off x="2492631" y="3133879"/>
              <a:ext cx="1206795" cy="1206795"/>
              <a:chOff x="2492631" y="3133879"/>
              <a:chExt cx="1206795" cy="1206795"/>
            </a:xfrm>
          </p:grpSpPr>
          <p:sp>
            <p:nvSpPr>
              <p:cNvPr id="31" name="is1ide-Oval 11"/>
              <p:cNvSpPr/>
              <p:nvPr/>
            </p:nvSpPr>
            <p:spPr>
              <a:xfrm>
                <a:off x="2492631" y="3133879"/>
                <a:ext cx="1206795" cy="1206795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is1ide-Oval 12"/>
              <p:cNvSpPr/>
              <p:nvPr/>
            </p:nvSpPr>
            <p:spPr>
              <a:xfrm>
                <a:off x="2594479" y="3235727"/>
                <a:ext cx="1003098" cy="1003098"/>
              </a:xfrm>
              <a:prstGeom prst="ellipse">
                <a:avLst/>
              </a:prstGeom>
              <a:solidFill>
                <a:schemeClr val="accent2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is1ide-Oval 13"/>
              <p:cNvSpPr/>
              <p:nvPr/>
            </p:nvSpPr>
            <p:spPr>
              <a:xfrm>
                <a:off x="2711523" y="3352771"/>
                <a:ext cx="769009" cy="76900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is1ide-Freeform: Shape 37"/>
              <p:cNvSpPr>
                <a:spLocks noChangeAspect="1"/>
              </p:cNvSpPr>
              <p:nvPr/>
            </p:nvSpPr>
            <p:spPr bwMode="auto">
              <a:xfrm>
                <a:off x="2905500" y="3547276"/>
                <a:ext cx="381053" cy="379997"/>
              </a:xfrm>
              <a:custGeom>
                <a:avLst/>
                <a:gdLst>
                  <a:gd name="connsiteX0" fmla="*/ 84666 w 508000"/>
                  <a:gd name="connsiteY0" fmla="*/ 303955 h 506592"/>
                  <a:gd name="connsiteX1" fmla="*/ 233680 w 508000"/>
                  <a:gd name="connsiteY1" fmla="*/ 428915 h 506592"/>
                  <a:gd name="connsiteX2" fmla="*/ 233680 w 508000"/>
                  <a:gd name="connsiteY2" fmla="*/ 408651 h 506592"/>
                  <a:gd name="connsiteX3" fmla="*/ 254000 w 508000"/>
                  <a:gd name="connsiteY3" fmla="*/ 391765 h 506592"/>
                  <a:gd name="connsiteX4" fmla="*/ 274320 w 508000"/>
                  <a:gd name="connsiteY4" fmla="*/ 408651 h 506592"/>
                  <a:gd name="connsiteX5" fmla="*/ 274320 w 508000"/>
                  <a:gd name="connsiteY5" fmla="*/ 428915 h 506592"/>
                  <a:gd name="connsiteX6" fmla="*/ 423334 w 508000"/>
                  <a:gd name="connsiteY6" fmla="*/ 303955 h 506592"/>
                  <a:gd name="connsiteX7" fmla="*/ 254000 w 508000"/>
                  <a:gd name="connsiteY7" fmla="*/ 371501 h 506592"/>
                  <a:gd name="connsiteX8" fmla="*/ 84666 w 508000"/>
                  <a:gd name="connsiteY8" fmla="*/ 303955 h 506592"/>
                  <a:gd name="connsiteX9" fmla="*/ 362374 w 508000"/>
                  <a:gd name="connsiteY9" fmla="*/ 209392 h 506592"/>
                  <a:gd name="connsiteX10" fmla="*/ 372534 w 508000"/>
                  <a:gd name="connsiteY10" fmla="*/ 253296 h 506592"/>
                  <a:gd name="connsiteX11" fmla="*/ 362374 w 508000"/>
                  <a:gd name="connsiteY11" fmla="*/ 297201 h 506592"/>
                  <a:gd name="connsiteX12" fmla="*/ 423334 w 508000"/>
                  <a:gd name="connsiteY12" fmla="*/ 253296 h 506592"/>
                  <a:gd name="connsiteX13" fmla="*/ 362374 w 508000"/>
                  <a:gd name="connsiteY13" fmla="*/ 209392 h 506592"/>
                  <a:gd name="connsiteX14" fmla="*/ 145626 w 508000"/>
                  <a:gd name="connsiteY14" fmla="*/ 209392 h 506592"/>
                  <a:gd name="connsiteX15" fmla="*/ 88053 w 508000"/>
                  <a:gd name="connsiteY15" fmla="*/ 253296 h 506592"/>
                  <a:gd name="connsiteX16" fmla="*/ 145626 w 508000"/>
                  <a:gd name="connsiteY16" fmla="*/ 297201 h 506592"/>
                  <a:gd name="connsiteX17" fmla="*/ 138853 w 508000"/>
                  <a:gd name="connsiteY17" fmla="*/ 253296 h 506592"/>
                  <a:gd name="connsiteX18" fmla="*/ 145626 w 508000"/>
                  <a:gd name="connsiteY18" fmla="*/ 209392 h 506592"/>
                  <a:gd name="connsiteX19" fmla="*/ 254413 w 508000"/>
                  <a:gd name="connsiteY19" fmla="*/ 205451 h 506592"/>
                  <a:gd name="connsiteX20" fmla="*/ 305363 w 508000"/>
                  <a:gd name="connsiteY20" fmla="*/ 253005 h 506592"/>
                  <a:gd name="connsiteX21" fmla="*/ 254413 w 508000"/>
                  <a:gd name="connsiteY21" fmla="*/ 303955 h 506592"/>
                  <a:gd name="connsiteX22" fmla="*/ 206859 w 508000"/>
                  <a:gd name="connsiteY22" fmla="*/ 253005 h 506592"/>
                  <a:gd name="connsiteX23" fmla="*/ 254413 w 508000"/>
                  <a:gd name="connsiteY23" fmla="*/ 205451 h 506592"/>
                  <a:gd name="connsiteX24" fmla="*/ 254000 w 508000"/>
                  <a:gd name="connsiteY24" fmla="*/ 175618 h 506592"/>
                  <a:gd name="connsiteX25" fmla="*/ 176106 w 508000"/>
                  <a:gd name="connsiteY25" fmla="*/ 253296 h 506592"/>
                  <a:gd name="connsiteX26" fmla="*/ 254000 w 508000"/>
                  <a:gd name="connsiteY26" fmla="*/ 330974 h 506592"/>
                  <a:gd name="connsiteX27" fmla="*/ 331894 w 508000"/>
                  <a:gd name="connsiteY27" fmla="*/ 253296 h 506592"/>
                  <a:gd name="connsiteX28" fmla="*/ 254000 w 508000"/>
                  <a:gd name="connsiteY28" fmla="*/ 175618 h 506592"/>
                  <a:gd name="connsiteX29" fmla="*/ 233680 w 508000"/>
                  <a:gd name="connsiteY29" fmla="*/ 77677 h 506592"/>
                  <a:gd name="connsiteX30" fmla="*/ 84666 w 508000"/>
                  <a:gd name="connsiteY30" fmla="*/ 202637 h 506592"/>
                  <a:gd name="connsiteX31" fmla="*/ 254000 w 508000"/>
                  <a:gd name="connsiteY31" fmla="*/ 138468 h 506592"/>
                  <a:gd name="connsiteX32" fmla="*/ 423334 w 508000"/>
                  <a:gd name="connsiteY32" fmla="*/ 202637 h 506592"/>
                  <a:gd name="connsiteX33" fmla="*/ 274320 w 508000"/>
                  <a:gd name="connsiteY33" fmla="*/ 77677 h 506592"/>
                  <a:gd name="connsiteX34" fmla="*/ 274320 w 508000"/>
                  <a:gd name="connsiteY34" fmla="*/ 97941 h 506592"/>
                  <a:gd name="connsiteX35" fmla="*/ 254000 w 508000"/>
                  <a:gd name="connsiteY35" fmla="*/ 118205 h 506592"/>
                  <a:gd name="connsiteX36" fmla="*/ 233680 w 508000"/>
                  <a:gd name="connsiteY36" fmla="*/ 97941 h 506592"/>
                  <a:gd name="connsiteX37" fmla="*/ 233680 w 508000"/>
                  <a:gd name="connsiteY37" fmla="*/ 77677 h 506592"/>
                  <a:gd name="connsiteX38" fmla="*/ 254000 w 508000"/>
                  <a:gd name="connsiteY38" fmla="*/ 0 h 506592"/>
                  <a:gd name="connsiteX39" fmla="*/ 274320 w 508000"/>
                  <a:gd name="connsiteY39" fmla="*/ 20264 h 506592"/>
                  <a:gd name="connsiteX40" fmla="*/ 274320 w 508000"/>
                  <a:gd name="connsiteY40" fmla="*/ 40527 h 506592"/>
                  <a:gd name="connsiteX41" fmla="*/ 470747 w 508000"/>
                  <a:gd name="connsiteY41" fmla="*/ 233033 h 506592"/>
                  <a:gd name="connsiteX42" fmla="*/ 491067 w 508000"/>
                  <a:gd name="connsiteY42" fmla="*/ 233033 h 506592"/>
                  <a:gd name="connsiteX43" fmla="*/ 508000 w 508000"/>
                  <a:gd name="connsiteY43" fmla="*/ 253296 h 506592"/>
                  <a:gd name="connsiteX44" fmla="*/ 491067 w 508000"/>
                  <a:gd name="connsiteY44" fmla="*/ 273560 h 506592"/>
                  <a:gd name="connsiteX45" fmla="*/ 470747 w 508000"/>
                  <a:gd name="connsiteY45" fmla="*/ 273560 h 506592"/>
                  <a:gd name="connsiteX46" fmla="*/ 274320 w 508000"/>
                  <a:gd name="connsiteY46" fmla="*/ 469442 h 506592"/>
                  <a:gd name="connsiteX47" fmla="*/ 274320 w 508000"/>
                  <a:gd name="connsiteY47" fmla="*/ 489706 h 506592"/>
                  <a:gd name="connsiteX48" fmla="*/ 254000 w 508000"/>
                  <a:gd name="connsiteY48" fmla="*/ 506592 h 506592"/>
                  <a:gd name="connsiteX49" fmla="*/ 233680 w 508000"/>
                  <a:gd name="connsiteY49" fmla="*/ 489706 h 506592"/>
                  <a:gd name="connsiteX50" fmla="*/ 233680 w 508000"/>
                  <a:gd name="connsiteY50" fmla="*/ 469442 h 506592"/>
                  <a:gd name="connsiteX51" fmla="*/ 40640 w 508000"/>
                  <a:gd name="connsiteY51" fmla="*/ 273560 h 506592"/>
                  <a:gd name="connsiteX52" fmla="*/ 20320 w 508000"/>
                  <a:gd name="connsiteY52" fmla="*/ 273560 h 506592"/>
                  <a:gd name="connsiteX53" fmla="*/ 0 w 508000"/>
                  <a:gd name="connsiteY53" fmla="*/ 253296 h 506592"/>
                  <a:gd name="connsiteX54" fmla="*/ 20320 w 508000"/>
                  <a:gd name="connsiteY54" fmla="*/ 233033 h 506592"/>
                  <a:gd name="connsiteX55" fmla="*/ 40640 w 508000"/>
                  <a:gd name="connsiteY55" fmla="*/ 233033 h 506592"/>
                  <a:gd name="connsiteX56" fmla="*/ 233680 w 508000"/>
                  <a:gd name="connsiteY56" fmla="*/ 40527 h 506592"/>
                  <a:gd name="connsiteX57" fmla="*/ 233680 w 508000"/>
                  <a:gd name="connsiteY57" fmla="*/ 20264 h 506592"/>
                  <a:gd name="connsiteX58" fmla="*/ 254000 w 508000"/>
                  <a:gd name="connsiteY58" fmla="*/ 0 h 506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508000" h="506592">
                    <a:moveTo>
                      <a:pt x="84666" y="303955"/>
                    </a:moveTo>
                    <a:cubicBezTo>
                      <a:pt x="104986" y="371501"/>
                      <a:pt x="165946" y="422160"/>
                      <a:pt x="233680" y="428915"/>
                    </a:cubicBezTo>
                    <a:cubicBezTo>
                      <a:pt x="233680" y="428915"/>
                      <a:pt x="233680" y="428915"/>
                      <a:pt x="233680" y="408651"/>
                    </a:cubicBezTo>
                    <a:cubicBezTo>
                      <a:pt x="233680" y="398519"/>
                      <a:pt x="243840" y="391765"/>
                      <a:pt x="254000" y="391765"/>
                    </a:cubicBezTo>
                    <a:cubicBezTo>
                      <a:pt x="264160" y="391765"/>
                      <a:pt x="274320" y="398519"/>
                      <a:pt x="274320" y="408651"/>
                    </a:cubicBezTo>
                    <a:cubicBezTo>
                      <a:pt x="274320" y="408651"/>
                      <a:pt x="274320" y="408651"/>
                      <a:pt x="274320" y="428915"/>
                    </a:cubicBezTo>
                    <a:cubicBezTo>
                      <a:pt x="345440" y="422160"/>
                      <a:pt x="403014" y="371501"/>
                      <a:pt x="423334" y="303955"/>
                    </a:cubicBezTo>
                    <a:cubicBezTo>
                      <a:pt x="386080" y="334351"/>
                      <a:pt x="325120" y="371501"/>
                      <a:pt x="254000" y="371501"/>
                    </a:cubicBezTo>
                    <a:cubicBezTo>
                      <a:pt x="186266" y="371501"/>
                      <a:pt x="125306" y="334351"/>
                      <a:pt x="84666" y="303955"/>
                    </a:cubicBezTo>
                    <a:close/>
                    <a:moveTo>
                      <a:pt x="362374" y="209392"/>
                    </a:moveTo>
                    <a:cubicBezTo>
                      <a:pt x="369147" y="222901"/>
                      <a:pt x="372534" y="239787"/>
                      <a:pt x="372534" y="253296"/>
                    </a:cubicBezTo>
                    <a:cubicBezTo>
                      <a:pt x="372534" y="270183"/>
                      <a:pt x="369147" y="283692"/>
                      <a:pt x="362374" y="297201"/>
                    </a:cubicBezTo>
                    <a:cubicBezTo>
                      <a:pt x="389467" y="283692"/>
                      <a:pt x="409787" y="266805"/>
                      <a:pt x="423334" y="253296"/>
                    </a:cubicBezTo>
                    <a:cubicBezTo>
                      <a:pt x="409787" y="243164"/>
                      <a:pt x="389467" y="226278"/>
                      <a:pt x="362374" y="209392"/>
                    </a:cubicBezTo>
                    <a:close/>
                    <a:moveTo>
                      <a:pt x="145626" y="209392"/>
                    </a:moveTo>
                    <a:cubicBezTo>
                      <a:pt x="118533" y="226278"/>
                      <a:pt x="98213" y="243164"/>
                      <a:pt x="88053" y="253296"/>
                    </a:cubicBezTo>
                    <a:cubicBezTo>
                      <a:pt x="98213" y="266805"/>
                      <a:pt x="118533" y="283692"/>
                      <a:pt x="145626" y="297201"/>
                    </a:cubicBezTo>
                    <a:cubicBezTo>
                      <a:pt x="138853" y="283692"/>
                      <a:pt x="138853" y="270183"/>
                      <a:pt x="138853" y="253296"/>
                    </a:cubicBezTo>
                    <a:cubicBezTo>
                      <a:pt x="138853" y="239787"/>
                      <a:pt x="138853" y="222901"/>
                      <a:pt x="145626" y="209392"/>
                    </a:cubicBezTo>
                    <a:close/>
                    <a:moveTo>
                      <a:pt x="254413" y="205451"/>
                    </a:moveTo>
                    <a:cubicBezTo>
                      <a:pt x="281586" y="205451"/>
                      <a:pt x="305363" y="225831"/>
                      <a:pt x="305363" y="253005"/>
                    </a:cubicBezTo>
                    <a:cubicBezTo>
                      <a:pt x="305363" y="280178"/>
                      <a:pt x="281586" y="303955"/>
                      <a:pt x="254413" y="303955"/>
                    </a:cubicBezTo>
                    <a:cubicBezTo>
                      <a:pt x="227239" y="303955"/>
                      <a:pt x="206859" y="280178"/>
                      <a:pt x="206859" y="253005"/>
                    </a:cubicBezTo>
                    <a:cubicBezTo>
                      <a:pt x="206859" y="225831"/>
                      <a:pt x="227239" y="205451"/>
                      <a:pt x="254413" y="205451"/>
                    </a:cubicBezTo>
                    <a:close/>
                    <a:moveTo>
                      <a:pt x="254000" y="175618"/>
                    </a:moveTo>
                    <a:cubicBezTo>
                      <a:pt x="209974" y="175618"/>
                      <a:pt x="176106" y="209392"/>
                      <a:pt x="176106" y="253296"/>
                    </a:cubicBezTo>
                    <a:cubicBezTo>
                      <a:pt x="176106" y="297201"/>
                      <a:pt x="209974" y="330974"/>
                      <a:pt x="254000" y="330974"/>
                    </a:cubicBezTo>
                    <a:cubicBezTo>
                      <a:pt x="298027" y="330974"/>
                      <a:pt x="331894" y="297201"/>
                      <a:pt x="331894" y="253296"/>
                    </a:cubicBezTo>
                    <a:cubicBezTo>
                      <a:pt x="331894" y="209392"/>
                      <a:pt x="298027" y="175618"/>
                      <a:pt x="254000" y="175618"/>
                    </a:cubicBezTo>
                    <a:close/>
                    <a:moveTo>
                      <a:pt x="233680" y="77677"/>
                    </a:moveTo>
                    <a:cubicBezTo>
                      <a:pt x="165946" y="87809"/>
                      <a:pt x="104986" y="138468"/>
                      <a:pt x="84666" y="202637"/>
                    </a:cubicBezTo>
                    <a:cubicBezTo>
                      <a:pt x="125306" y="172241"/>
                      <a:pt x="186266" y="138468"/>
                      <a:pt x="254000" y="138468"/>
                    </a:cubicBezTo>
                    <a:cubicBezTo>
                      <a:pt x="325120" y="138468"/>
                      <a:pt x="386080" y="172241"/>
                      <a:pt x="423334" y="202637"/>
                    </a:cubicBezTo>
                    <a:cubicBezTo>
                      <a:pt x="403014" y="138468"/>
                      <a:pt x="345440" y="87809"/>
                      <a:pt x="274320" y="77677"/>
                    </a:cubicBezTo>
                    <a:cubicBezTo>
                      <a:pt x="274320" y="77677"/>
                      <a:pt x="274320" y="77677"/>
                      <a:pt x="274320" y="97941"/>
                    </a:cubicBezTo>
                    <a:cubicBezTo>
                      <a:pt x="274320" y="108073"/>
                      <a:pt x="264160" y="118205"/>
                      <a:pt x="254000" y="118205"/>
                    </a:cubicBezTo>
                    <a:cubicBezTo>
                      <a:pt x="243840" y="118205"/>
                      <a:pt x="233680" y="108073"/>
                      <a:pt x="233680" y="97941"/>
                    </a:cubicBezTo>
                    <a:cubicBezTo>
                      <a:pt x="233680" y="97941"/>
                      <a:pt x="233680" y="97941"/>
                      <a:pt x="233680" y="77677"/>
                    </a:cubicBezTo>
                    <a:close/>
                    <a:moveTo>
                      <a:pt x="254000" y="0"/>
                    </a:moveTo>
                    <a:cubicBezTo>
                      <a:pt x="264160" y="0"/>
                      <a:pt x="274320" y="10132"/>
                      <a:pt x="274320" y="20264"/>
                    </a:cubicBezTo>
                    <a:cubicBezTo>
                      <a:pt x="274320" y="20264"/>
                      <a:pt x="274320" y="20264"/>
                      <a:pt x="274320" y="40527"/>
                    </a:cubicBezTo>
                    <a:cubicBezTo>
                      <a:pt x="375920" y="50659"/>
                      <a:pt x="460587" y="131714"/>
                      <a:pt x="470747" y="233033"/>
                    </a:cubicBezTo>
                    <a:cubicBezTo>
                      <a:pt x="470747" y="233033"/>
                      <a:pt x="470747" y="233033"/>
                      <a:pt x="491067" y="233033"/>
                    </a:cubicBezTo>
                    <a:cubicBezTo>
                      <a:pt x="501227" y="233033"/>
                      <a:pt x="508000" y="243164"/>
                      <a:pt x="508000" y="253296"/>
                    </a:cubicBezTo>
                    <a:cubicBezTo>
                      <a:pt x="508000" y="263428"/>
                      <a:pt x="501227" y="273560"/>
                      <a:pt x="491067" y="273560"/>
                    </a:cubicBezTo>
                    <a:cubicBezTo>
                      <a:pt x="491067" y="273560"/>
                      <a:pt x="491067" y="273560"/>
                      <a:pt x="470747" y="273560"/>
                    </a:cubicBezTo>
                    <a:cubicBezTo>
                      <a:pt x="460587" y="374878"/>
                      <a:pt x="375920" y="459310"/>
                      <a:pt x="274320" y="469442"/>
                    </a:cubicBezTo>
                    <a:cubicBezTo>
                      <a:pt x="274320" y="469442"/>
                      <a:pt x="274320" y="469442"/>
                      <a:pt x="274320" y="489706"/>
                    </a:cubicBezTo>
                    <a:cubicBezTo>
                      <a:pt x="274320" y="499838"/>
                      <a:pt x="264160" y="506592"/>
                      <a:pt x="254000" y="506592"/>
                    </a:cubicBezTo>
                    <a:cubicBezTo>
                      <a:pt x="243840" y="506592"/>
                      <a:pt x="233680" y="499838"/>
                      <a:pt x="233680" y="489706"/>
                    </a:cubicBezTo>
                    <a:cubicBezTo>
                      <a:pt x="233680" y="489706"/>
                      <a:pt x="233680" y="489706"/>
                      <a:pt x="233680" y="469442"/>
                    </a:cubicBezTo>
                    <a:cubicBezTo>
                      <a:pt x="132080" y="459310"/>
                      <a:pt x="50800" y="374878"/>
                      <a:pt x="40640" y="273560"/>
                    </a:cubicBezTo>
                    <a:cubicBezTo>
                      <a:pt x="40640" y="273560"/>
                      <a:pt x="40640" y="273560"/>
                      <a:pt x="20320" y="273560"/>
                    </a:cubicBezTo>
                    <a:cubicBezTo>
                      <a:pt x="10160" y="273560"/>
                      <a:pt x="0" y="263428"/>
                      <a:pt x="0" y="253296"/>
                    </a:cubicBezTo>
                    <a:cubicBezTo>
                      <a:pt x="0" y="243164"/>
                      <a:pt x="10160" y="233033"/>
                      <a:pt x="20320" y="233033"/>
                    </a:cubicBezTo>
                    <a:cubicBezTo>
                      <a:pt x="20320" y="233033"/>
                      <a:pt x="20320" y="233033"/>
                      <a:pt x="40640" y="233033"/>
                    </a:cubicBezTo>
                    <a:cubicBezTo>
                      <a:pt x="50800" y="131714"/>
                      <a:pt x="132080" y="50659"/>
                      <a:pt x="233680" y="40527"/>
                    </a:cubicBezTo>
                    <a:cubicBezTo>
                      <a:pt x="233680" y="40527"/>
                      <a:pt x="233680" y="40527"/>
                      <a:pt x="233680" y="20264"/>
                    </a:cubicBezTo>
                    <a:cubicBezTo>
                      <a:pt x="233680" y="10132"/>
                      <a:pt x="243840" y="0"/>
                      <a:pt x="2540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1" name="Group 39"/>
            <p:cNvGrpSpPr/>
            <p:nvPr/>
          </p:nvGrpSpPr>
          <p:grpSpPr>
            <a:xfrm>
              <a:off x="991741" y="1403868"/>
              <a:ext cx="1206795" cy="1206795"/>
              <a:chOff x="991741" y="1403868"/>
              <a:chExt cx="1206795" cy="1206795"/>
            </a:xfrm>
          </p:grpSpPr>
          <p:sp>
            <p:nvSpPr>
              <p:cNvPr id="27" name="is1ide-Oval 6"/>
              <p:cNvSpPr/>
              <p:nvPr/>
            </p:nvSpPr>
            <p:spPr>
              <a:xfrm>
                <a:off x="991741" y="1403868"/>
                <a:ext cx="1206795" cy="1206795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is1ide-Oval 7"/>
              <p:cNvSpPr/>
              <p:nvPr/>
            </p:nvSpPr>
            <p:spPr>
              <a:xfrm>
                <a:off x="1093589" y="1505716"/>
                <a:ext cx="1003098" cy="100309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is1ide-Oval 8"/>
              <p:cNvSpPr/>
              <p:nvPr/>
            </p:nvSpPr>
            <p:spPr>
              <a:xfrm>
                <a:off x="1210633" y="1622760"/>
                <a:ext cx="769009" cy="769009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is1ide-Freeform: Shape 38"/>
              <p:cNvSpPr>
                <a:spLocks noChangeAspect="1"/>
              </p:cNvSpPr>
              <p:nvPr/>
            </p:nvSpPr>
            <p:spPr bwMode="auto">
              <a:xfrm>
                <a:off x="1404688" y="1816737"/>
                <a:ext cx="380897" cy="381053"/>
              </a:xfrm>
              <a:custGeom>
                <a:avLst/>
                <a:gdLst>
                  <a:gd name="connsiteX0" fmla="*/ 185778 w 502142"/>
                  <a:gd name="connsiteY0" fmla="*/ 245107 h 502347"/>
                  <a:gd name="connsiteX1" fmla="*/ 181850 w 502142"/>
                  <a:gd name="connsiteY1" fmla="*/ 247726 h 502347"/>
                  <a:gd name="connsiteX2" fmla="*/ 196252 w 502142"/>
                  <a:gd name="connsiteY2" fmla="*/ 262134 h 502347"/>
                  <a:gd name="connsiteX3" fmla="*/ 198871 w 502142"/>
                  <a:gd name="connsiteY3" fmla="*/ 259515 h 502347"/>
                  <a:gd name="connsiteX4" fmla="*/ 198871 w 502142"/>
                  <a:gd name="connsiteY4" fmla="*/ 258205 h 502347"/>
                  <a:gd name="connsiteX5" fmla="*/ 197562 w 502142"/>
                  <a:gd name="connsiteY5" fmla="*/ 256895 h 502347"/>
                  <a:gd name="connsiteX6" fmla="*/ 196252 w 502142"/>
                  <a:gd name="connsiteY6" fmla="*/ 255585 h 502347"/>
                  <a:gd name="connsiteX7" fmla="*/ 187087 w 502142"/>
                  <a:gd name="connsiteY7" fmla="*/ 245107 h 502347"/>
                  <a:gd name="connsiteX8" fmla="*/ 185778 w 502142"/>
                  <a:gd name="connsiteY8" fmla="*/ 245107 h 502347"/>
                  <a:gd name="connsiteX9" fmla="*/ 300657 w 502142"/>
                  <a:gd name="connsiteY9" fmla="*/ 124890 h 502347"/>
                  <a:gd name="connsiteX10" fmla="*/ 333369 w 502142"/>
                  <a:gd name="connsiteY10" fmla="*/ 157500 h 502347"/>
                  <a:gd name="connsiteX11" fmla="*/ 300657 w 502142"/>
                  <a:gd name="connsiteY11" fmla="*/ 191414 h 502347"/>
                  <a:gd name="connsiteX12" fmla="*/ 267945 w 502142"/>
                  <a:gd name="connsiteY12" fmla="*/ 157500 h 502347"/>
                  <a:gd name="connsiteX13" fmla="*/ 300657 w 502142"/>
                  <a:gd name="connsiteY13" fmla="*/ 124890 h 502347"/>
                  <a:gd name="connsiteX14" fmla="*/ 251242 w 502142"/>
                  <a:gd name="connsiteY14" fmla="*/ 83999 h 502347"/>
                  <a:gd name="connsiteX15" fmla="*/ 180541 w 502142"/>
                  <a:gd name="connsiteY15" fmla="*/ 99717 h 502347"/>
                  <a:gd name="connsiteX16" fmla="*/ 99366 w 502142"/>
                  <a:gd name="connsiteY16" fmla="*/ 321076 h 502347"/>
                  <a:gd name="connsiteX17" fmla="*/ 251242 w 502142"/>
                  <a:gd name="connsiteY17" fmla="*/ 419313 h 502347"/>
                  <a:gd name="connsiteX18" fmla="*/ 268263 w 502142"/>
                  <a:gd name="connsiteY18" fmla="*/ 418003 h 502347"/>
                  <a:gd name="connsiteX19" fmla="*/ 264335 w 502142"/>
                  <a:gd name="connsiteY19" fmla="*/ 418003 h 502347"/>
                  <a:gd name="connsiteX20" fmla="*/ 253861 w 502142"/>
                  <a:gd name="connsiteY20" fmla="*/ 399665 h 502347"/>
                  <a:gd name="connsiteX21" fmla="*/ 270881 w 502142"/>
                  <a:gd name="connsiteY21" fmla="*/ 336794 h 502347"/>
                  <a:gd name="connsiteX22" fmla="*/ 251242 w 502142"/>
                  <a:gd name="connsiteY22" fmla="*/ 307978 h 502347"/>
                  <a:gd name="connsiteX23" fmla="*/ 247314 w 502142"/>
                  <a:gd name="connsiteY23" fmla="*/ 306668 h 502347"/>
                  <a:gd name="connsiteX24" fmla="*/ 236840 w 502142"/>
                  <a:gd name="connsiteY24" fmla="*/ 335484 h 502347"/>
                  <a:gd name="connsiteX25" fmla="*/ 222438 w 502142"/>
                  <a:gd name="connsiteY25" fmla="*/ 345963 h 502347"/>
                  <a:gd name="connsiteX26" fmla="*/ 173995 w 502142"/>
                  <a:gd name="connsiteY26" fmla="*/ 348582 h 502347"/>
                  <a:gd name="connsiteX27" fmla="*/ 158283 w 502142"/>
                  <a:gd name="connsiteY27" fmla="*/ 334174 h 502347"/>
                  <a:gd name="connsiteX28" fmla="*/ 172685 w 502142"/>
                  <a:gd name="connsiteY28" fmla="*/ 318457 h 502347"/>
                  <a:gd name="connsiteX29" fmla="*/ 211964 w 502142"/>
                  <a:gd name="connsiteY29" fmla="*/ 315837 h 502347"/>
                  <a:gd name="connsiteX30" fmla="*/ 223747 w 502142"/>
                  <a:gd name="connsiteY30" fmla="*/ 283092 h 502347"/>
                  <a:gd name="connsiteX31" fmla="*/ 225056 w 502142"/>
                  <a:gd name="connsiteY31" fmla="*/ 272613 h 502347"/>
                  <a:gd name="connsiteX32" fmla="*/ 242077 w 502142"/>
                  <a:gd name="connsiteY32" fmla="*/ 217601 h 502347"/>
                  <a:gd name="connsiteX33" fmla="*/ 234221 w 502142"/>
                  <a:gd name="connsiteY33" fmla="*/ 221530 h 502347"/>
                  <a:gd name="connsiteX34" fmla="*/ 211964 w 502142"/>
                  <a:gd name="connsiteY34" fmla="*/ 247726 h 502347"/>
                  <a:gd name="connsiteX35" fmla="*/ 201489 w 502142"/>
                  <a:gd name="connsiteY35" fmla="*/ 256895 h 502347"/>
                  <a:gd name="connsiteX36" fmla="*/ 201489 w 502142"/>
                  <a:gd name="connsiteY36" fmla="*/ 262134 h 502347"/>
                  <a:gd name="connsiteX37" fmla="*/ 197562 w 502142"/>
                  <a:gd name="connsiteY37" fmla="*/ 264754 h 502347"/>
                  <a:gd name="connsiteX38" fmla="*/ 211964 w 502142"/>
                  <a:gd name="connsiteY38" fmla="*/ 279162 h 502347"/>
                  <a:gd name="connsiteX39" fmla="*/ 175304 w 502142"/>
                  <a:gd name="connsiteY39" fmla="*/ 311908 h 502347"/>
                  <a:gd name="connsiteX40" fmla="*/ 130788 w 502142"/>
                  <a:gd name="connsiteY40" fmla="*/ 264754 h 502347"/>
                  <a:gd name="connsiteX41" fmla="*/ 166139 w 502142"/>
                  <a:gd name="connsiteY41" fmla="*/ 230699 h 502347"/>
                  <a:gd name="connsiteX42" fmla="*/ 179232 w 502142"/>
                  <a:gd name="connsiteY42" fmla="*/ 245107 h 502347"/>
                  <a:gd name="connsiteX43" fmla="*/ 183159 w 502142"/>
                  <a:gd name="connsiteY43" fmla="*/ 242487 h 502347"/>
                  <a:gd name="connsiteX44" fmla="*/ 187087 w 502142"/>
                  <a:gd name="connsiteY44" fmla="*/ 241177 h 502347"/>
                  <a:gd name="connsiteX45" fmla="*/ 187087 w 502142"/>
                  <a:gd name="connsiteY45" fmla="*/ 239867 h 502347"/>
                  <a:gd name="connsiteX46" fmla="*/ 222438 w 502142"/>
                  <a:gd name="connsiteY46" fmla="*/ 199263 h 502347"/>
                  <a:gd name="connsiteX47" fmla="*/ 270881 w 502142"/>
                  <a:gd name="connsiteY47" fmla="*/ 186165 h 502347"/>
                  <a:gd name="connsiteX48" fmla="*/ 276118 w 502142"/>
                  <a:gd name="connsiteY48" fmla="*/ 186165 h 502347"/>
                  <a:gd name="connsiteX49" fmla="*/ 283974 w 502142"/>
                  <a:gd name="connsiteY49" fmla="*/ 187475 h 502347"/>
                  <a:gd name="connsiteX50" fmla="*/ 286592 w 502142"/>
                  <a:gd name="connsiteY50" fmla="*/ 188785 h 502347"/>
                  <a:gd name="connsiteX51" fmla="*/ 291830 w 502142"/>
                  <a:gd name="connsiteY51" fmla="*/ 191404 h 502347"/>
                  <a:gd name="connsiteX52" fmla="*/ 304922 w 502142"/>
                  <a:gd name="connsiteY52" fmla="*/ 208432 h 502347"/>
                  <a:gd name="connsiteX53" fmla="*/ 304922 w 502142"/>
                  <a:gd name="connsiteY53" fmla="*/ 209742 h 502347"/>
                  <a:gd name="connsiteX54" fmla="*/ 321943 w 502142"/>
                  <a:gd name="connsiteY54" fmla="*/ 222840 h 502347"/>
                  <a:gd name="connsiteX55" fmla="*/ 350747 w 502142"/>
                  <a:gd name="connsiteY55" fmla="*/ 218910 h 502347"/>
                  <a:gd name="connsiteX56" fmla="*/ 367768 w 502142"/>
                  <a:gd name="connsiteY56" fmla="*/ 220220 h 502347"/>
                  <a:gd name="connsiteX57" fmla="*/ 366458 w 502142"/>
                  <a:gd name="connsiteY57" fmla="*/ 238558 h 502347"/>
                  <a:gd name="connsiteX58" fmla="*/ 332417 w 502142"/>
                  <a:gd name="connsiteY58" fmla="*/ 250346 h 502347"/>
                  <a:gd name="connsiteX59" fmla="*/ 315397 w 502142"/>
                  <a:gd name="connsiteY59" fmla="*/ 247726 h 502347"/>
                  <a:gd name="connsiteX60" fmla="*/ 298376 w 502142"/>
                  <a:gd name="connsiteY60" fmla="*/ 239867 h 502347"/>
                  <a:gd name="connsiteX61" fmla="*/ 282665 w 502142"/>
                  <a:gd name="connsiteY61" fmla="*/ 290950 h 502347"/>
                  <a:gd name="connsiteX62" fmla="*/ 280046 w 502142"/>
                  <a:gd name="connsiteY62" fmla="*/ 296190 h 502347"/>
                  <a:gd name="connsiteX63" fmla="*/ 299685 w 502142"/>
                  <a:gd name="connsiteY63" fmla="*/ 325006 h 502347"/>
                  <a:gd name="connsiteX64" fmla="*/ 302304 w 502142"/>
                  <a:gd name="connsiteY64" fmla="*/ 336794 h 502347"/>
                  <a:gd name="connsiteX65" fmla="*/ 282665 w 502142"/>
                  <a:gd name="connsiteY65" fmla="*/ 407524 h 502347"/>
                  <a:gd name="connsiteX66" fmla="*/ 272190 w 502142"/>
                  <a:gd name="connsiteY66" fmla="*/ 418003 h 502347"/>
                  <a:gd name="connsiteX67" fmla="*/ 320634 w 502142"/>
                  <a:gd name="connsiteY67" fmla="*/ 403595 h 502347"/>
                  <a:gd name="connsiteX68" fmla="*/ 403118 w 502142"/>
                  <a:gd name="connsiteY68" fmla="*/ 180926 h 502347"/>
                  <a:gd name="connsiteX69" fmla="*/ 251242 w 502142"/>
                  <a:gd name="connsiteY69" fmla="*/ 83999 h 502347"/>
                  <a:gd name="connsiteX70" fmla="*/ 324562 w 502142"/>
                  <a:gd name="connsiteY70" fmla="*/ 1480 h 502347"/>
                  <a:gd name="connsiteX71" fmla="*/ 357294 w 502142"/>
                  <a:gd name="connsiteY71" fmla="*/ 14579 h 502347"/>
                  <a:gd name="connsiteX72" fmla="*/ 376933 w 502142"/>
                  <a:gd name="connsiteY72" fmla="*/ 56493 h 502347"/>
                  <a:gd name="connsiteX73" fmla="*/ 366458 w 502142"/>
                  <a:gd name="connsiteY73" fmla="*/ 82689 h 502347"/>
                  <a:gd name="connsiteX74" fmla="*/ 410974 w 502142"/>
                  <a:gd name="connsiteY74" fmla="*/ 123294 h 502347"/>
                  <a:gd name="connsiteX75" fmla="*/ 435850 w 502142"/>
                  <a:gd name="connsiteY75" fmla="*/ 110195 h 502347"/>
                  <a:gd name="connsiteX76" fmla="*/ 479056 w 502142"/>
                  <a:gd name="connsiteY76" fmla="*/ 127223 h 502347"/>
                  <a:gd name="connsiteX77" fmla="*/ 493458 w 502142"/>
                  <a:gd name="connsiteY77" fmla="*/ 159969 h 502347"/>
                  <a:gd name="connsiteX78" fmla="*/ 477747 w 502142"/>
                  <a:gd name="connsiteY78" fmla="*/ 201883 h 502347"/>
                  <a:gd name="connsiteX79" fmla="*/ 452871 w 502142"/>
                  <a:gd name="connsiteY79" fmla="*/ 213671 h 502347"/>
                  <a:gd name="connsiteX80" fmla="*/ 454180 w 502142"/>
                  <a:gd name="connsiteY80" fmla="*/ 272613 h 502347"/>
                  <a:gd name="connsiteX81" fmla="*/ 481675 w 502142"/>
                  <a:gd name="connsiteY81" fmla="*/ 283092 h 502347"/>
                  <a:gd name="connsiteX82" fmla="*/ 500005 w 502142"/>
                  <a:gd name="connsiteY82" fmla="*/ 323696 h 502347"/>
                  <a:gd name="connsiteX83" fmla="*/ 488221 w 502142"/>
                  <a:gd name="connsiteY83" fmla="*/ 357751 h 502347"/>
                  <a:gd name="connsiteX84" fmla="*/ 471201 w 502142"/>
                  <a:gd name="connsiteY84" fmla="*/ 376089 h 502347"/>
                  <a:gd name="connsiteX85" fmla="*/ 446324 w 502142"/>
                  <a:gd name="connsiteY85" fmla="*/ 377399 h 502347"/>
                  <a:gd name="connsiteX86" fmla="*/ 420139 w 502142"/>
                  <a:gd name="connsiteY86" fmla="*/ 366920 h 502347"/>
                  <a:gd name="connsiteX87" fmla="*/ 379551 w 502142"/>
                  <a:gd name="connsiteY87" fmla="*/ 410144 h 502347"/>
                  <a:gd name="connsiteX88" fmla="*/ 391335 w 502142"/>
                  <a:gd name="connsiteY88" fmla="*/ 436340 h 502347"/>
                  <a:gd name="connsiteX89" fmla="*/ 375623 w 502142"/>
                  <a:gd name="connsiteY89" fmla="*/ 479564 h 502347"/>
                  <a:gd name="connsiteX90" fmla="*/ 342891 w 502142"/>
                  <a:gd name="connsiteY90" fmla="*/ 493972 h 502347"/>
                  <a:gd name="connsiteX91" fmla="*/ 300995 w 502142"/>
                  <a:gd name="connsiteY91" fmla="*/ 478255 h 502347"/>
                  <a:gd name="connsiteX92" fmla="*/ 289211 w 502142"/>
                  <a:gd name="connsiteY92" fmla="*/ 453368 h 502347"/>
                  <a:gd name="connsiteX93" fmla="*/ 228984 w 502142"/>
                  <a:gd name="connsiteY93" fmla="*/ 454678 h 502347"/>
                  <a:gd name="connsiteX94" fmla="*/ 219819 w 502142"/>
                  <a:gd name="connsiteY94" fmla="*/ 482184 h 502347"/>
                  <a:gd name="connsiteX95" fmla="*/ 202799 w 502142"/>
                  <a:gd name="connsiteY95" fmla="*/ 499212 h 502347"/>
                  <a:gd name="connsiteX96" fmla="*/ 177922 w 502142"/>
                  <a:gd name="connsiteY96" fmla="*/ 500522 h 502347"/>
                  <a:gd name="connsiteX97" fmla="*/ 143881 w 502142"/>
                  <a:gd name="connsiteY97" fmla="*/ 488733 h 502347"/>
                  <a:gd name="connsiteX98" fmla="*/ 126861 w 502142"/>
                  <a:gd name="connsiteY98" fmla="*/ 471705 h 502347"/>
                  <a:gd name="connsiteX99" fmla="*/ 125551 w 502142"/>
                  <a:gd name="connsiteY99" fmla="*/ 446819 h 502347"/>
                  <a:gd name="connsiteX100" fmla="*/ 134716 w 502142"/>
                  <a:gd name="connsiteY100" fmla="*/ 420623 h 502347"/>
                  <a:gd name="connsiteX101" fmla="*/ 91510 w 502142"/>
                  <a:gd name="connsiteY101" fmla="*/ 380018 h 502347"/>
                  <a:gd name="connsiteX102" fmla="*/ 66634 w 502142"/>
                  <a:gd name="connsiteY102" fmla="*/ 391807 h 502347"/>
                  <a:gd name="connsiteX103" fmla="*/ 23428 w 502142"/>
                  <a:gd name="connsiteY103" fmla="*/ 376089 h 502347"/>
                  <a:gd name="connsiteX104" fmla="*/ 7716 w 502142"/>
                  <a:gd name="connsiteY104" fmla="*/ 343343 h 502347"/>
                  <a:gd name="connsiteX105" fmla="*/ 23428 w 502142"/>
                  <a:gd name="connsiteY105" fmla="*/ 300119 h 502347"/>
                  <a:gd name="connsiteX106" fmla="*/ 49613 w 502142"/>
                  <a:gd name="connsiteY106" fmla="*/ 288331 h 502347"/>
                  <a:gd name="connsiteX107" fmla="*/ 48304 w 502142"/>
                  <a:gd name="connsiteY107" fmla="*/ 229389 h 502347"/>
                  <a:gd name="connsiteX108" fmla="*/ 20809 w 502142"/>
                  <a:gd name="connsiteY108" fmla="*/ 220220 h 502347"/>
                  <a:gd name="connsiteX109" fmla="*/ 2479 w 502142"/>
                  <a:gd name="connsiteY109" fmla="*/ 203193 h 502347"/>
                  <a:gd name="connsiteX110" fmla="*/ 2479 w 502142"/>
                  <a:gd name="connsiteY110" fmla="*/ 178306 h 502347"/>
                  <a:gd name="connsiteX111" fmla="*/ 14263 w 502142"/>
                  <a:gd name="connsiteY111" fmla="*/ 144251 h 502347"/>
                  <a:gd name="connsiteX112" fmla="*/ 56159 w 502142"/>
                  <a:gd name="connsiteY112" fmla="*/ 125913 h 502347"/>
                  <a:gd name="connsiteX113" fmla="*/ 82345 w 502142"/>
                  <a:gd name="connsiteY113" fmla="*/ 135082 h 502347"/>
                  <a:gd name="connsiteX114" fmla="*/ 122933 w 502142"/>
                  <a:gd name="connsiteY114" fmla="*/ 91858 h 502347"/>
                  <a:gd name="connsiteX115" fmla="*/ 111149 w 502142"/>
                  <a:gd name="connsiteY115" fmla="*/ 65662 h 502347"/>
                  <a:gd name="connsiteX116" fmla="*/ 126861 w 502142"/>
                  <a:gd name="connsiteY116" fmla="*/ 23747 h 502347"/>
                  <a:gd name="connsiteX117" fmla="*/ 159592 w 502142"/>
                  <a:gd name="connsiteY117" fmla="*/ 8029 h 502347"/>
                  <a:gd name="connsiteX118" fmla="*/ 201489 w 502142"/>
                  <a:gd name="connsiteY118" fmla="*/ 23747 h 502347"/>
                  <a:gd name="connsiteX119" fmla="*/ 213273 w 502142"/>
                  <a:gd name="connsiteY119" fmla="*/ 49944 h 502347"/>
                  <a:gd name="connsiteX120" fmla="*/ 272190 w 502142"/>
                  <a:gd name="connsiteY120" fmla="*/ 47324 h 502347"/>
                  <a:gd name="connsiteX121" fmla="*/ 282665 w 502142"/>
                  <a:gd name="connsiteY121" fmla="*/ 21128 h 502347"/>
                  <a:gd name="connsiteX122" fmla="*/ 324562 w 502142"/>
                  <a:gd name="connsiteY122" fmla="*/ 1480 h 5023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</a:cxnLst>
                <a:rect l="l" t="t" r="r" b="b"/>
                <a:pathLst>
                  <a:path w="502142" h="502347">
                    <a:moveTo>
                      <a:pt x="185778" y="245107"/>
                    </a:moveTo>
                    <a:cubicBezTo>
                      <a:pt x="185778" y="245107"/>
                      <a:pt x="185778" y="245107"/>
                      <a:pt x="181850" y="247726"/>
                    </a:cubicBezTo>
                    <a:cubicBezTo>
                      <a:pt x="181850" y="247726"/>
                      <a:pt x="181850" y="247726"/>
                      <a:pt x="196252" y="262134"/>
                    </a:cubicBezTo>
                    <a:cubicBezTo>
                      <a:pt x="196252" y="262134"/>
                      <a:pt x="196252" y="262134"/>
                      <a:pt x="198871" y="259515"/>
                    </a:cubicBezTo>
                    <a:cubicBezTo>
                      <a:pt x="198871" y="259515"/>
                      <a:pt x="198871" y="258205"/>
                      <a:pt x="198871" y="258205"/>
                    </a:cubicBezTo>
                    <a:cubicBezTo>
                      <a:pt x="198871" y="258205"/>
                      <a:pt x="198871" y="258205"/>
                      <a:pt x="197562" y="256895"/>
                    </a:cubicBezTo>
                    <a:cubicBezTo>
                      <a:pt x="197562" y="256895"/>
                      <a:pt x="196252" y="256895"/>
                      <a:pt x="196252" y="255585"/>
                    </a:cubicBezTo>
                    <a:cubicBezTo>
                      <a:pt x="191015" y="254275"/>
                      <a:pt x="187087" y="250346"/>
                      <a:pt x="187087" y="245107"/>
                    </a:cubicBezTo>
                    <a:cubicBezTo>
                      <a:pt x="187087" y="245107"/>
                      <a:pt x="187087" y="245107"/>
                      <a:pt x="185778" y="245107"/>
                    </a:cubicBezTo>
                    <a:close/>
                    <a:moveTo>
                      <a:pt x="300657" y="124890"/>
                    </a:moveTo>
                    <a:cubicBezTo>
                      <a:pt x="318976" y="124890"/>
                      <a:pt x="333369" y="140543"/>
                      <a:pt x="333369" y="157500"/>
                    </a:cubicBezTo>
                    <a:cubicBezTo>
                      <a:pt x="333369" y="175761"/>
                      <a:pt x="318976" y="191414"/>
                      <a:pt x="300657" y="191414"/>
                    </a:cubicBezTo>
                    <a:cubicBezTo>
                      <a:pt x="282339" y="191414"/>
                      <a:pt x="267945" y="175761"/>
                      <a:pt x="267945" y="157500"/>
                    </a:cubicBezTo>
                    <a:cubicBezTo>
                      <a:pt x="267945" y="140543"/>
                      <a:pt x="282339" y="124890"/>
                      <a:pt x="300657" y="124890"/>
                    </a:cubicBezTo>
                    <a:close/>
                    <a:moveTo>
                      <a:pt x="251242" y="83999"/>
                    </a:moveTo>
                    <a:cubicBezTo>
                      <a:pt x="226366" y="83999"/>
                      <a:pt x="202799" y="89238"/>
                      <a:pt x="180541" y="99717"/>
                    </a:cubicBezTo>
                    <a:cubicBezTo>
                      <a:pt x="96747" y="137702"/>
                      <a:pt x="60087" y="237248"/>
                      <a:pt x="99366" y="321076"/>
                    </a:cubicBezTo>
                    <a:cubicBezTo>
                      <a:pt x="125551" y="381328"/>
                      <a:pt x="185778" y="419313"/>
                      <a:pt x="251242" y="419313"/>
                    </a:cubicBezTo>
                    <a:cubicBezTo>
                      <a:pt x="256479" y="419313"/>
                      <a:pt x="263025" y="419313"/>
                      <a:pt x="268263" y="418003"/>
                    </a:cubicBezTo>
                    <a:cubicBezTo>
                      <a:pt x="266953" y="418003"/>
                      <a:pt x="265644" y="418003"/>
                      <a:pt x="264335" y="418003"/>
                    </a:cubicBezTo>
                    <a:cubicBezTo>
                      <a:pt x="256479" y="415383"/>
                      <a:pt x="252551" y="407524"/>
                      <a:pt x="253861" y="399665"/>
                    </a:cubicBezTo>
                    <a:cubicBezTo>
                      <a:pt x="253861" y="399665"/>
                      <a:pt x="253861" y="399665"/>
                      <a:pt x="270881" y="336794"/>
                    </a:cubicBezTo>
                    <a:cubicBezTo>
                      <a:pt x="270881" y="336794"/>
                      <a:pt x="270881" y="336794"/>
                      <a:pt x="251242" y="307978"/>
                    </a:cubicBezTo>
                    <a:cubicBezTo>
                      <a:pt x="249933" y="307978"/>
                      <a:pt x="248623" y="306668"/>
                      <a:pt x="247314" y="306668"/>
                    </a:cubicBezTo>
                    <a:cubicBezTo>
                      <a:pt x="247314" y="306668"/>
                      <a:pt x="247314" y="306668"/>
                      <a:pt x="236840" y="335484"/>
                    </a:cubicBezTo>
                    <a:cubicBezTo>
                      <a:pt x="234221" y="342033"/>
                      <a:pt x="228984" y="345963"/>
                      <a:pt x="222438" y="345963"/>
                    </a:cubicBezTo>
                    <a:cubicBezTo>
                      <a:pt x="222438" y="345963"/>
                      <a:pt x="222438" y="345963"/>
                      <a:pt x="173995" y="348582"/>
                    </a:cubicBezTo>
                    <a:cubicBezTo>
                      <a:pt x="166139" y="348582"/>
                      <a:pt x="159592" y="342033"/>
                      <a:pt x="158283" y="334174"/>
                    </a:cubicBezTo>
                    <a:cubicBezTo>
                      <a:pt x="158283" y="325006"/>
                      <a:pt x="164830" y="318457"/>
                      <a:pt x="172685" y="318457"/>
                    </a:cubicBezTo>
                    <a:cubicBezTo>
                      <a:pt x="172685" y="318457"/>
                      <a:pt x="172685" y="318457"/>
                      <a:pt x="211964" y="315837"/>
                    </a:cubicBezTo>
                    <a:cubicBezTo>
                      <a:pt x="211964" y="315837"/>
                      <a:pt x="211964" y="315837"/>
                      <a:pt x="223747" y="283092"/>
                    </a:cubicBezTo>
                    <a:cubicBezTo>
                      <a:pt x="223747" y="279162"/>
                      <a:pt x="223747" y="276542"/>
                      <a:pt x="225056" y="272613"/>
                    </a:cubicBezTo>
                    <a:cubicBezTo>
                      <a:pt x="225056" y="272613"/>
                      <a:pt x="225056" y="272613"/>
                      <a:pt x="242077" y="217601"/>
                    </a:cubicBezTo>
                    <a:cubicBezTo>
                      <a:pt x="239458" y="218910"/>
                      <a:pt x="236840" y="220220"/>
                      <a:pt x="234221" y="221530"/>
                    </a:cubicBezTo>
                    <a:cubicBezTo>
                      <a:pt x="222438" y="228079"/>
                      <a:pt x="214582" y="237248"/>
                      <a:pt x="211964" y="247726"/>
                    </a:cubicBezTo>
                    <a:cubicBezTo>
                      <a:pt x="210654" y="251656"/>
                      <a:pt x="206726" y="255585"/>
                      <a:pt x="201489" y="256895"/>
                    </a:cubicBezTo>
                    <a:cubicBezTo>
                      <a:pt x="202799" y="258205"/>
                      <a:pt x="202799" y="260825"/>
                      <a:pt x="201489" y="262134"/>
                    </a:cubicBezTo>
                    <a:cubicBezTo>
                      <a:pt x="201489" y="262134"/>
                      <a:pt x="201489" y="262134"/>
                      <a:pt x="197562" y="264754"/>
                    </a:cubicBezTo>
                    <a:cubicBezTo>
                      <a:pt x="197562" y="264754"/>
                      <a:pt x="197562" y="264754"/>
                      <a:pt x="211964" y="279162"/>
                    </a:cubicBezTo>
                    <a:cubicBezTo>
                      <a:pt x="211964" y="279162"/>
                      <a:pt x="211964" y="279162"/>
                      <a:pt x="175304" y="311908"/>
                    </a:cubicBezTo>
                    <a:cubicBezTo>
                      <a:pt x="175304" y="311908"/>
                      <a:pt x="175304" y="311908"/>
                      <a:pt x="130788" y="264754"/>
                    </a:cubicBezTo>
                    <a:cubicBezTo>
                      <a:pt x="130788" y="264754"/>
                      <a:pt x="130788" y="264754"/>
                      <a:pt x="166139" y="230699"/>
                    </a:cubicBezTo>
                    <a:cubicBezTo>
                      <a:pt x="166139" y="230699"/>
                      <a:pt x="166139" y="230699"/>
                      <a:pt x="179232" y="245107"/>
                    </a:cubicBezTo>
                    <a:cubicBezTo>
                      <a:pt x="179232" y="245107"/>
                      <a:pt x="179232" y="245107"/>
                      <a:pt x="183159" y="242487"/>
                    </a:cubicBezTo>
                    <a:cubicBezTo>
                      <a:pt x="184469" y="241177"/>
                      <a:pt x="185778" y="241177"/>
                      <a:pt x="187087" y="241177"/>
                    </a:cubicBezTo>
                    <a:cubicBezTo>
                      <a:pt x="187087" y="241177"/>
                      <a:pt x="187087" y="241177"/>
                      <a:pt x="187087" y="239867"/>
                    </a:cubicBezTo>
                    <a:cubicBezTo>
                      <a:pt x="191015" y="224150"/>
                      <a:pt x="204108" y="209742"/>
                      <a:pt x="222438" y="199263"/>
                    </a:cubicBezTo>
                    <a:cubicBezTo>
                      <a:pt x="238149" y="190094"/>
                      <a:pt x="255170" y="186165"/>
                      <a:pt x="270881" y="186165"/>
                    </a:cubicBezTo>
                    <a:cubicBezTo>
                      <a:pt x="273500" y="186165"/>
                      <a:pt x="274809" y="186165"/>
                      <a:pt x="276118" y="186165"/>
                    </a:cubicBezTo>
                    <a:cubicBezTo>
                      <a:pt x="276118" y="186165"/>
                      <a:pt x="280046" y="187475"/>
                      <a:pt x="283974" y="187475"/>
                    </a:cubicBezTo>
                    <a:cubicBezTo>
                      <a:pt x="285283" y="188785"/>
                      <a:pt x="285283" y="188785"/>
                      <a:pt x="286592" y="188785"/>
                    </a:cubicBezTo>
                    <a:cubicBezTo>
                      <a:pt x="287902" y="190094"/>
                      <a:pt x="289211" y="190094"/>
                      <a:pt x="291830" y="191404"/>
                    </a:cubicBezTo>
                    <a:cubicBezTo>
                      <a:pt x="297067" y="195334"/>
                      <a:pt x="302304" y="201883"/>
                      <a:pt x="304922" y="208432"/>
                    </a:cubicBezTo>
                    <a:cubicBezTo>
                      <a:pt x="304922" y="208432"/>
                      <a:pt x="304922" y="209742"/>
                      <a:pt x="304922" y="209742"/>
                    </a:cubicBezTo>
                    <a:cubicBezTo>
                      <a:pt x="307541" y="214981"/>
                      <a:pt x="312778" y="220220"/>
                      <a:pt x="321943" y="222840"/>
                    </a:cubicBezTo>
                    <a:cubicBezTo>
                      <a:pt x="332417" y="225459"/>
                      <a:pt x="344201" y="224150"/>
                      <a:pt x="350747" y="218910"/>
                    </a:cubicBezTo>
                    <a:cubicBezTo>
                      <a:pt x="355984" y="214981"/>
                      <a:pt x="363840" y="214981"/>
                      <a:pt x="367768" y="220220"/>
                    </a:cubicBezTo>
                    <a:cubicBezTo>
                      <a:pt x="373005" y="225459"/>
                      <a:pt x="371696" y="233318"/>
                      <a:pt x="366458" y="238558"/>
                    </a:cubicBezTo>
                    <a:cubicBezTo>
                      <a:pt x="358603" y="246417"/>
                      <a:pt x="345510" y="250346"/>
                      <a:pt x="332417" y="250346"/>
                    </a:cubicBezTo>
                    <a:cubicBezTo>
                      <a:pt x="327180" y="250346"/>
                      <a:pt x="320634" y="249036"/>
                      <a:pt x="315397" y="247726"/>
                    </a:cubicBezTo>
                    <a:cubicBezTo>
                      <a:pt x="308850" y="245107"/>
                      <a:pt x="303613" y="243797"/>
                      <a:pt x="298376" y="239867"/>
                    </a:cubicBezTo>
                    <a:cubicBezTo>
                      <a:pt x="298376" y="239867"/>
                      <a:pt x="298376" y="239867"/>
                      <a:pt x="282665" y="290950"/>
                    </a:cubicBezTo>
                    <a:cubicBezTo>
                      <a:pt x="281355" y="293570"/>
                      <a:pt x="281355" y="294880"/>
                      <a:pt x="280046" y="296190"/>
                    </a:cubicBezTo>
                    <a:cubicBezTo>
                      <a:pt x="280046" y="296190"/>
                      <a:pt x="280046" y="296190"/>
                      <a:pt x="299685" y="325006"/>
                    </a:cubicBezTo>
                    <a:cubicBezTo>
                      <a:pt x="302304" y="328935"/>
                      <a:pt x="303613" y="332865"/>
                      <a:pt x="302304" y="336794"/>
                    </a:cubicBezTo>
                    <a:cubicBezTo>
                      <a:pt x="302304" y="336794"/>
                      <a:pt x="302304" y="336794"/>
                      <a:pt x="282665" y="407524"/>
                    </a:cubicBezTo>
                    <a:cubicBezTo>
                      <a:pt x="281355" y="412764"/>
                      <a:pt x="277428" y="416693"/>
                      <a:pt x="272190" y="418003"/>
                    </a:cubicBezTo>
                    <a:cubicBezTo>
                      <a:pt x="289211" y="415383"/>
                      <a:pt x="304922" y="411454"/>
                      <a:pt x="320634" y="403595"/>
                    </a:cubicBezTo>
                    <a:cubicBezTo>
                      <a:pt x="405737" y="365610"/>
                      <a:pt x="442397" y="264754"/>
                      <a:pt x="403118" y="180926"/>
                    </a:cubicBezTo>
                    <a:cubicBezTo>
                      <a:pt x="375623" y="121984"/>
                      <a:pt x="316706" y="83999"/>
                      <a:pt x="251242" y="83999"/>
                    </a:cubicBezTo>
                    <a:close/>
                    <a:moveTo>
                      <a:pt x="324562" y="1480"/>
                    </a:moveTo>
                    <a:cubicBezTo>
                      <a:pt x="324562" y="1480"/>
                      <a:pt x="324562" y="1480"/>
                      <a:pt x="357294" y="14579"/>
                    </a:cubicBezTo>
                    <a:cubicBezTo>
                      <a:pt x="374314" y="21128"/>
                      <a:pt x="383479" y="39465"/>
                      <a:pt x="376933" y="56493"/>
                    </a:cubicBezTo>
                    <a:cubicBezTo>
                      <a:pt x="376933" y="56493"/>
                      <a:pt x="376933" y="56493"/>
                      <a:pt x="366458" y="82689"/>
                    </a:cubicBezTo>
                    <a:cubicBezTo>
                      <a:pt x="383479" y="93168"/>
                      <a:pt x="397881" y="107576"/>
                      <a:pt x="410974" y="123294"/>
                    </a:cubicBezTo>
                    <a:cubicBezTo>
                      <a:pt x="410974" y="123294"/>
                      <a:pt x="410974" y="123294"/>
                      <a:pt x="435850" y="110195"/>
                    </a:cubicBezTo>
                    <a:cubicBezTo>
                      <a:pt x="452871" y="103646"/>
                      <a:pt x="471201" y="110195"/>
                      <a:pt x="479056" y="127223"/>
                    </a:cubicBezTo>
                    <a:cubicBezTo>
                      <a:pt x="479056" y="127223"/>
                      <a:pt x="479056" y="127223"/>
                      <a:pt x="493458" y="159969"/>
                    </a:cubicBezTo>
                    <a:cubicBezTo>
                      <a:pt x="501314" y="175686"/>
                      <a:pt x="494768" y="194024"/>
                      <a:pt x="477747" y="201883"/>
                    </a:cubicBezTo>
                    <a:cubicBezTo>
                      <a:pt x="477747" y="201883"/>
                      <a:pt x="477747" y="201883"/>
                      <a:pt x="452871" y="213671"/>
                    </a:cubicBezTo>
                    <a:cubicBezTo>
                      <a:pt x="455489" y="233318"/>
                      <a:pt x="456799" y="252966"/>
                      <a:pt x="454180" y="272613"/>
                    </a:cubicBezTo>
                    <a:cubicBezTo>
                      <a:pt x="454180" y="272613"/>
                      <a:pt x="454180" y="272613"/>
                      <a:pt x="481675" y="283092"/>
                    </a:cubicBezTo>
                    <a:cubicBezTo>
                      <a:pt x="497386" y="289641"/>
                      <a:pt x="506551" y="307978"/>
                      <a:pt x="500005" y="323696"/>
                    </a:cubicBezTo>
                    <a:cubicBezTo>
                      <a:pt x="500005" y="323696"/>
                      <a:pt x="500005" y="323696"/>
                      <a:pt x="488221" y="357751"/>
                    </a:cubicBezTo>
                    <a:cubicBezTo>
                      <a:pt x="485603" y="365610"/>
                      <a:pt x="479056" y="372159"/>
                      <a:pt x="471201" y="376089"/>
                    </a:cubicBezTo>
                    <a:cubicBezTo>
                      <a:pt x="463345" y="380018"/>
                      <a:pt x="454180" y="380018"/>
                      <a:pt x="446324" y="377399"/>
                    </a:cubicBezTo>
                    <a:cubicBezTo>
                      <a:pt x="446324" y="377399"/>
                      <a:pt x="446324" y="377399"/>
                      <a:pt x="420139" y="366920"/>
                    </a:cubicBezTo>
                    <a:cubicBezTo>
                      <a:pt x="408355" y="383948"/>
                      <a:pt x="395263" y="398356"/>
                      <a:pt x="379551" y="410144"/>
                    </a:cubicBezTo>
                    <a:cubicBezTo>
                      <a:pt x="379551" y="410144"/>
                      <a:pt x="379551" y="410144"/>
                      <a:pt x="391335" y="436340"/>
                    </a:cubicBezTo>
                    <a:cubicBezTo>
                      <a:pt x="399190" y="452058"/>
                      <a:pt x="392644" y="471705"/>
                      <a:pt x="375623" y="479564"/>
                    </a:cubicBezTo>
                    <a:cubicBezTo>
                      <a:pt x="375623" y="479564"/>
                      <a:pt x="375623" y="479564"/>
                      <a:pt x="342891" y="493972"/>
                    </a:cubicBezTo>
                    <a:cubicBezTo>
                      <a:pt x="327180" y="501831"/>
                      <a:pt x="307541" y="495282"/>
                      <a:pt x="300995" y="478255"/>
                    </a:cubicBezTo>
                    <a:cubicBezTo>
                      <a:pt x="300995" y="478255"/>
                      <a:pt x="300995" y="478255"/>
                      <a:pt x="289211" y="453368"/>
                    </a:cubicBezTo>
                    <a:cubicBezTo>
                      <a:pt x="268263" y="455988"/>
                      <a:pt x="248623" y="457297"/>
                      <a:pt x="228984" y="454678"/>
                    </a:cubicBezTo>
                    <a:cubicBezTo>
                      <a:pt x="228984" y="454678"/>
                      <a:pt x="228984" y="454678"/>
                      <a:pt x="219819" y="482184"/>
                    </a:cubicBezTo>
                    <a:cubicBezTo>
                      <a:pt x="217201" y="490043"/>
                      <a:pt x="210654" y="496592"/>
                      <a:pt x="202799" y="499212"/>
                    </a:cubicBezTo>
                    <a:cubicBezTo>
                      <a:pt x="194943" y="503141"/>
                      <a:pt x="185778" y="503141"/>
                      <a:pt x="177922" y="500522"/>
                    </a:cubicBezTo>
                    <a:cubicBezTo>
                      <a:pt x="177922" y="500522"/>
                      <a:pt x="177922" y="500522"/>
                      <a:pt x="143881" y="488733"/>
                    </a:cubicBezTo>
                    <a:cubicBezTo>
                      <a:pt x="136025" y="484804"/>
                      <a:pt x="129479" y="479564"/>
                      <a:pt x="126861" y="471705"/>
                    </a:cubicBezTo>
                    <a:cubicBezTo>
                      <a:pt x="122933" y="463847"/>
                      <a:pt x="122933" y="454678"/>
                      <a:pt x="125551" y="446819"/>
                    </a:cubicBezTo>
                    <a:cubicBezTo>
                      <a:pt x="125551" y="446819"/>
                      <a:pt x="125551" y="446819"/>
                      <a:pt x="134716" y="420623"/>
                    </a:cubicBezTo>
                    <a:cubicBezTo>
                      <a:pt x="119005" y="408834"/>
                      <a:pt x="104603" y="395736"/>
                      <a:pt x="91510" y="380018"/>
                    </a:cubicBezTo>
                    <a:cubicBezTo>
                      <a:pt x="91510" y="380018"/>
                      <a:pt x="91510" y="380018"/>
                      <a:pt x="66634" y="391807"/>
                    </a:cubicBezTo>
                    <a:cubicBezTo>
                      <a:pt x="49613" y="399665"/>
                      <a:pt x="31283" y="391807"/>
                      <a:pt x="23428" y="376089"/>
                    </a:cubicBezTo>
                    <a:cubicBezTo>
                      <a:pt x="23428" y="376089"/>
                      <a:pt x="23428" y="376089"/>
                      <a:pt x="7716" y="343343"/>
                    </a:cubicBezTo>
                    <a:cubicBezTo>
                      <a:pt x="1170" y="327625"/>
                      <a:pt x="7716" y="307978"/>
                      <a:pt x="23428" y="300119"/>
                    </a:cubicBezTo>
                    <a:cubicBezTo>
                      <a:pt x="23428" y="300119"/>
                      <a:pt x="23428" y="300119"/>
                      <a:pt x="49613" y="288331"/>
                    </a:cubicBezTo>
                    <a:cubicBezTo>
                      <a:pt x="45685" y="268684"/>
                      <a:pt x="45685" y="249036"/>
                      <a:pt x="48304" y="229389"/>
                    </a:cubicBezTo>
                    <a:cubicBezTo>
                      <a:pt x="48304" y="229389"/>
                      <a:pt x="48304" y="229389"/>
                      <a:pt x="20809" y="220220"/>
                    </a:cubicBezTo>
                    <a:cubicBezTo>
                      <a:pt x="12953" y="216291"/>
                      <a:pt x="6407" y="211051"/>
                      <a:pt x="2479" y="203193"/>
                    </a:cubicBezTo>
                    <a:cubicBezTo>
                      <a:pt x="-139" y="195334"/>
                      <a:pt x="-1449" y="186165"/>
                      <a:pt x="2479" y="178306"/>
                    </a:cubicBezTo>
                    <a:cubicBezTo>
                      <a:pt x="2479" y="178306"/>
                      <a:pt x="2479" y="178306"/>
                      <a:pt x="14263" y="144251"/>
                    </a:cubicBezTo>
                    <a:cubicBezTo>
                      <a:pt x="20809" y="128533"/>
                      <a:pt x="39139" y="119364"/>
                      <a:pt x="56159" y="125913"/>
                    </a:cubicBezTo>
                    <a:cubicBezTo>
                      <a:pt x="56159" y="125913"/>
                      <a:pt x="56159" y="125913"/>
                      <a:pt x="82345" y="135082"/>
                    </a:cubicBezTo>
                    <a:cubicBezTo>
                      <a:pt x="92819" y="119364"/>
                      <a:pt x="107221" y="104956"/>
                      <a:pt x="122933" y="91858"/>
                    </a:cubicBezTo>
                    <a:cubicBezTo>
                      <a:pt x="122933" y="91858"/>
                      <a:pt x="122933" y="91858"/>
                      <a:pt x="111149" y="65662"/>
                    </a:cubicBezTo>
                    <a:cubicBezTo>
                      <a:pt x="103294" y="49944"/>
                      <a:pt x="109840" y="30296"/>
                      <a:pt x="126861" y="23747"/>
                    </a:cubicBezTo>
                    <a:cubicBezTo>
                      <a:pt x="126861" y="23747"/>
                      <a:pt x="126861" y="23747"/>
                      <a:pt x="159592" y="8029"/>
                    </a:cubicBezTo>
                    <a:cubicBezTo>
                      <a:pt x="175304" y="1480"/>
                      <a:pt x="194943" y="8029"/>
                      <a:pt x="201489" y="23747"/>
                    </a:cubicBezTo>
                    <a:cubicBezTo>
                      <a:pt x="201489" y="23747"/>
                      <a:pt x="201489" y="23747"/>
                      <a:pt x="213273" y="49944"/>
                    </a:cubicBezTo>
                    <a:cubicBezTo>
                      <a:pt x="232912" y="46014"/>
                      <a:pt x="253861" y="46014"/>
                      <a:pt x="272190" y="47324"/>
                    </a:cubicBezTo>
                    <a:cubicBezTo>
                      <a:pt x="272190" y="47324"/>
                      <a:pt x="272190" y="47324"/>
                      <a:pt x="282665" y="21128"/>
                    </a:cubicBezTo>
                    <a:cubicBezTo>
                      <a:pt x="289211" y="5410"/>
                      <a:pt x="307541" y="-3759"/>
                      <a:pt x="324562" y="148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8215606" y="1955305"/>
            <a:ext cx="3529551" cy="866887"/>
            <a:chOff x="2677264" y="1996356"/>
            <a:chExt cx="2676525" cy="866887"/>
          </a:xfrm>
        </p:grpSpPr>
        <p:sp>
          <p:nvSpPr>
            <p:cNvPr id="52" name="矩形 51"/>
            <p:cNvSpPr/>
            <p:nvPr/>
          </p:nvSpPr>
          <p:spPr>
            <a:xfrm>
              <a:off x="2677264" y="2346820"/>
              <a:ext cx="2676525" cy="5164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   务必保证填写的邮箱及手机号码真实准确，以便于平台给您发送短信或邮件通知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677265" y="1996356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填写个人注册信息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18129" y="4693430"/>
            <a:ext cx="3137342" cy="883864"/>
            <a:chOff x="2677264" y="1996356"/>
            <a:chExt cx="2676525" cy="883864"/>
          </a:xfrm>
        </p:grpSpPr>
        <p:sp>
          <p:nvSpPr>
            <p:cNvPr id="55" name="矩形 54"/>
            <p:cNvSpPr/>
            <p:nvPr/>
          </p:nvSpPr>
          <p:spPr>
            <a:xfrm>
              <a:off x="2677264" y="2346820"/>
              <a:ext cx="2676525" cy="5334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   提交前请认真核实注册信息及责任单位信息是否准确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677265" y="1996356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提交注册信息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947386" y="5230532"/>
            <a:ext cx="3655531" cy="866887"/>
            <a:chOff x="2677264" y="1996356"/>
            <a:chExt cx="2676525" cy="866887"/>
          </a:xfrm>
        </p:grpSpPr>
        <p:sp>
          <p:nvSpPr>
            <p:cNvPr id="58" name="矩形 57"/>
            <p:cNvSpPr/>
            <p:nvPr/>
          </p:nvSpPr>
          <p:spPr>
            <a:xfrm>
              <a:off x="2677264" y="2346820"/>
              <a:ext cx="2676525" cy="5164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   收到注册成功的短信</a:t>
              </a:r>
              <a:r>
                <a:rPr lang="en-US" altLang="zh-CN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</a:t>
              </a:r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邮件通知后，即可使用注册时填写的邮箱作为用户名进行平台登录</a:t>
              </a:r>
            </a:p>
          </p:txBody>
        </p:sp>
        <p:sp>
          <p:nvSpPr>
            <p:cNvPr id="59" name="矩形 58"/>
            <p:cNvSpPr/>
            <p:nvPr/>
          </p:nvSpPr>
          <p:spPr>
            <a:xfrm>
              <a:off x="2677265" y="1996356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成功登录平台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180731" y="3908723"/>
            <a:ext cx="3229024" cy="866887"/>
            <a:chOff x="2677264" y="1996356"/>
            <a:chExt cx="2676525" cy="866887"/>
          </a:xfrm>
        </p:grpSpPr>
        <p:sp>
          <p:nvSpPr>
            <p:cNvPr id="61" name="矩形 60"/>
            <p:cNvSpPr/>
            <p:nvPr/>
          </p:nvSpPr>
          <p:spPr>
            <a:xfrm>
              <a:off x="2677264" y="2346820"/>
              <a:ext cx="2676525" cy="51642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     注册前请详细阅读用户注册协议，注册成功后方可使用平台提供的各项服务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2677265" y="1996356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进入用户注册页面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783026" y="1817486"/>
            <a:ext cx="2676525" cy="677541"/>
            <a:chOff x="2677264" y="1996356"/>
            <a:chExt cx="2676525" cy="677541"/>
          </a:xfrm>
        </p:grpSpPr>
        <p:sp>
          <p:nvSpPr>
            <p:cNvPr id="64" name="矩形 63"/>
            <p:cNvSpPr/>
            <p:nvPr/>
          </p:nvSpPr>
          <p:spPr>
            <a:xfrm>
              <a:off x="2677264" y="2346820"/>
              <a:ext cx="2676525" cy="32707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1" dirty="0">
                  <a:solidFill>
                    <a:srgbClr val="0070C0"/>
                  </a:solidFill>
                </a:rPr>
                <a:t>https://xm.npopss-cn.gov.cn</a:t>
              </a:r>
            </a:p>
          </p:txBody>
        </p:sp>
        <p:sp>
          <p:nvSpPr>
            <p:cNvPr id="65" name="矩形 64"/>
            <p:cNvSpPr/>
            <p:nvPr/>
          </p:nvSpPr>
          <p:spPr>
            <a:xfrm>
              <a:off x="2677265" y="1996356"/>
              <a:ext cx="2084387" cy="42354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b="1" dirty="0"/>
                <a:t>访问网站地址</a:t>
              </a:r>
            </a:p>
          </p:txBody>
        </p:sp>
      </p:grpSp>
      <p:sp>
        <p:nvSpPr>
          <p:cNvPr id="66" name="任意多边形 39"/>
          <p:cNvSpPr/>
          <p:nvPr/>
        </p:nvSpPr>
        <p:spPr>
          <a:xfrm>
            <a:off x="10445469" y="5500915"/>
            <a:ext cx="1746531" cy="1357086"/>
          </a:xfrm>
          <a:custGeom>
            <a:avLst/>
            <a:gdLst>
              <a:gd name="connsiteX0" fmla="*/ 1319464 w 1319464"/>
              <a:gd name="connsiteY0" fmla="*/ 0 h 1025247"/>
              <a:gd name="connsiteX1" fmla="*/ 1319464 w 1319464"/>
              <a:gd name="connsiteY1" fmla="*/ 1025247 h 1025247"/>
              <a:gd name="connsiteX2" fmla="*/ 0 w 1319464"/>
              <a:gd name="connsiteY2" fmla="*/ 1025247 h 102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9464" h="1025247">
                <a:moveTo>
                  <a:pt x="1319464" y="0"/>
                </a:moveTo>
                <a:lnTo>
                  <a:pt x="1319464" y="1025247"/>
                </a:lnTo>
                <a:lnTo>
                  <a:pt x="0" y="1025247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组合 66"/>
          <p:cNvGrpSpPr/>
          <p:nvPr/>
        </p:nvGrpSpPr>
        <p:grpSpPr>
          <a:xfrm>
            <a:off x="142043" y="212122"/>
            <a:ext cx="11816178" cy="523220"/>
            <a:chOff x="27153" y="345292"/>
            <a:chExt cx="12139994" cy="523220"/>
          </a:xfrm>
        </p:grpSpPr>
        <p:cxnSp>
          <p:nvCxnSpPr>
            <p:cNvPr id="68" name="直接连接符 67"/>
            <p:cNvCxnSpPr>
              <a:endCxn id="70" idx="1"/>
            </p:cNvCxnSpPr>
            <p:nvPr/>
          </p:nvCxnSpPr>
          <p:spPr>
            <a:xfrm>
              <a:off x="27153" y="606902"/>
              <a:ext cx="4867264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70" idx="3"/>
            </p:cNvCxnSpPr>
            <p:nvPr/>
          </p:nvCxnSpPr>
          <p:spPr>
            <a:xfrm>
              <a:off x="7297621" y="606902"/>
              <a:ext cx="4869526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文本框 69"/>
            <p:cNvSpPr txBox="1"/>
            <p:nvPr/>
          </p:nvSpPr>
          <p:spPr>
            <a:xfrm>
              <a:off x="4894417" y="345292"/>
              <a:ext cx="24032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2800" dirty="0">
                  <a:latin typeface="+mj-ea"/>
                  <a:ea typeface="+mj-ea"/>
                </a:rPr>
                <a:t>注册账号流程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ce02f6d-e5cd-4546-9067-9c516b8d3097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ad16b59c-c7c1-4f8a-adca-69ff34436f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389ca0e-54a0-423b-be57-9cfe4a4acd7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e0ea07-6d38-4c56-96d5-6352ce72647b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e0ea07-6d38-4c56-96d5-6352ce72647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2864e6-5dfd-4234-a041-6d21e65d296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2864e6-5dfd-4234-a041-6d21e65d296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2864e6-5dfd-4234-a041-6d21e65d296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62864e6-5dfd-4234-a041-6d21e65d296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d8c429c-ec29-489a-b156-ab7057ef6c8e"/>
</p:tagLst>
</file>

<file path=ppt/theme/theme1.xml><?xml version="1.0" encoding="utf-8"?>
<a:theme xmlns:a="http://schemas.openxmlformats.org/drawingml/2006/main" name="包图主题2">
  <a:themeElements>
    <a:clrScheme name="自定义 102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298CC5"/>
      </a:accent1>
      <a:accent2>
        <a:srgbClr val="4C4676"/>
      </a:accent2>
      <a:accent3>
        <a:srgbClr val="298CC5"/>
      </a:accent3>
      <a:accent4>
        <a:srgbClr val="4C4676"/>
      </a:accent4>
      <a:accent5>
        <a:srgbClr val="298CC5"/>
      </a:accent5>
      <a:accent6>
        <a:srgbClr val="4C4676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3</TotalTime>
  <Words>1597</Words>
  <Application>Microsoft Office PowerPoint</Application>
  <PresentationFormat>自定义</PresentationFormat>
  <Paragraphs>187</Paragraphs>
  <Slides>44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包图主题2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</cp:lastModifiedBy>
  <cp:revision>780</cp:revision>
  <dcterms:created xsi:type="dcterms:W3CDTF">2019-06-06T03:19:14Z</dcterms:created>
  <dcterms:modified xsi:type="dcterms:W3CDTF">2019-07-04T01:23:05Z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2052-1.1.0.1454</vt:lpwstr>
  </property>
</Properties>
</file>